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56" r:id="rId3"/>
    <p:sldId id="257" r:id="rId4"/>
    <p:sldId id="336" r:id="rId5"/>
    <p:sldId id="337" r:id="rId6"/>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华文楷体" panose="02010600040101010101" charset="-122"/>
        <a:cs typeface="华文楷体" panose="02010600040101010101" charset="-122"/>
      </a:defRPr>
    </a:lvl1pPr>
    <a:lvl2pPr marL="457200" algn="l" rtl="0" fontAlgn="base">
      <a:spcBef>
        <a:spcPct val="0"/>
      </a:spcBef>
      <a:spcAft>
        <a:spcPct val="0"/>
      </a:spcAft>
      <a:defRPr kern="1200">
        <a:solidFill>
          <a:schemeClr val="tx1"/>
        </a:solidFill>
        <a:latin typeface="Arial" panose="020B0604020202020204" pitchFamily="34" charset="0"/>
        <a:ea typeface="华文楷体" panose="02010600040101010101" charset="-122"/>
        <a:cs typeface="华文楷体" panose="02010600040101010101" charset="-122"/>
      </a:defRPr>
    </a:lvl2pPr>
    <a:lvl3pPr marL="914400" algn="l" rtl="0" fontAlgn="base">
      <a:spcBef>
        <a:spcPct val="0"/>
      </a:spcBef>
      <a:spcAft>
        <a:spcPct val="0"/>
      </a:spcAft>
      <a:defRPr kern="1200">
        <a:solidFill>
          <a:schemeClr val="tx1"/>
        </a:solidFill>
        <a:latin typeface="Arial" panose="020B0604020202020204" pitchFamily="34" charset="0"/>
        <a:ea typeface="华文楷体" panose="02010600040101010101" charset="-122"/>
        <a:cs typeface="华文楷体" panose="02010600040101010101" charset="-122"/>
      </a:defRPr>
    </a:lvl3pPr>
    <a:lvl4pPr marL="1371600" algn="l" rtl="0" fontAlgn="base">
      <a:spcBef>
        <a:spcPct val="0"/>
      </a:spcBef>
      <a:spcAft>
        <a:spcPct val="0"/>
      </a:spcAft>
      <a:defRPr kern="1200">
        <a:solidFill>
          <a:schemeClr val="tx1"/>
        </a:solidFill>
        <a:latin typeface="Arial" panose="020B0604020202020204" pitchFamily="34" charset="0"/>
        <a:ea typeface="华文楷体" panose="02010600040101010101" charset="-122"/>
        <a:cs typeface="华文楷体" panose="02010600040101010101" charset="-122"/>
      </a:defRPr>
    </a:lvl4pPr>
    <a:lvl5pPr marL="1828800" algn="l" rtl="0" fontAlgn="base">
      <a:spcBef>
        <a:spcPct val="0"/>
      </a:spcBef>
      <a:spcAft>
        <a:spcPct val="0"/>
      </a:spcAft>
      <a:defRPr kern="1200">
        <a:solidFill>
          <a:schemeClr val="tx1"/>
        </a:solidFill>
        <a:latin typeface="Arial" panose="020B0604020202020204" pitchFamily="34" charset="0"/>
        <a:ea typeface="华文楷体" panose="02010600040101010101" charset="-122"/>
        <a:cs typeface="华文楷体" panose="02010600040101010101" charset="-122"/>
      </a:defRPr>
    </a:lvl5pPr>
    <a:lvl6pPr marL="2286000" algn="l" defTabSz="914400" rtl="0" eaLnBrk="1" latinLnBrk="0" hangingPunct="1">
      <a:defRPr kern="1200">
        <a:solidFill>
          <a:schemeClr val="tx1"/>
        </a:solidFill>
        <a:latin typeface="Arial" panose="020B0604020202020204" pitchFamily="34" charset="0"/>
        <a:ea typeface="华文楷体" panose="02010600040101010101" charset="-122"/>
        <a:cs typeface="华文楷体" panose="02010600040101010101" charset="-122"/>
      </a:defRPr>
    </a:lvl6pPr>
    <a:lvl7pPr marL="2743200" algn="l" defTabSz="914400" rtl="0" eaLnBrk="1" latinLnBrk="0" hangingPunct="1">
      <a:defRPr kern="1200">
        <a:solidFill>
          <a:schemeClr val="tx1"/>
        </a:solidFill>
        <a:latin typeface="Arial" panose="020B0604020202020204" pitchFamily="34" charset="0"/>
        <a:ea typeface="华文楷体" panose="02010600040101010101" charset="-122"/>
        <a:cs typeface="华文楷体" panose="02010600040101010101" charset="-122"/>
      </a:defRPr>
    </a:lvl7pPr>
    <a:lvl8pPr marL="3200400" algn="l" defTabSz="914400" rtl="0" eaLnBrk="1" latinLnBrk="0" hangingPunct="1">
      <a:defRPr kern="1200">
        <a:solidFill>
          <a:schemeClr val="tx1"/>
        </a:solidFill>
        <a:latin typeface="Arial" panose="020B0604020202020204" pitchFamily="34" charset="0"/>
        <a:ea typeface="华文楷体" panose="02010600040101010101" charset="-122"/>
        <a:cs typeface="华文楷体" panose="02010600040101010101" charset="-122"/>
      </a:defRPr>
    </a:lvl8pPr>
    <a:lvl9pPr marL="3657600" algn="l" defTabSz="914400" rtl="0" eaLnBrk="1" latinLnBrk="0" hangingPunct="1">
      <a:defRPr kern="1200">
        <a:solidFill>
          <a:schemeClr val="tx1"/>
        </a:solidFill>
        <a:latin typeface="Arial" panose="020B0604020202020204" pitchFamily="34" charset="0"/>
        <a:ea typeface="华文楷体" panose="02010600040101010101" charset="-122"/>
        <a:cs typeface="华文楷体" panose="02010600040101010101" charset="-122"/>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4"/>
    <p:restoredTop sz="89133" autoAdjust="0"/>
  </p:normalViewPr>
  <p:slideViewPr>
    <p:cSldViewPr>
      <p:cViewPr varScale="1">
        <p:scale>
          <a:sx n="59" d="100"/>
          <a:sy n="59" d="100"/>
        </p:scale>
        <p:origin x="1044" y="6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viewProps" Target="viewProps.xml"/><Relationship Id="rId8" Type="http://schemas.openxmlformats.org/officeDocument/2006/relationships/presProps" Target="presProps.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fontAlgn="auto">
              <a:spcBef>
                <a:spcPts val="0"/>
              </a:spcBef>
              <a:spcAft>
                <a:spcPts val="0"/>
              </a:spcAft>
              <a:defRPr kumimoji="1" sz="1200">
                <a:latin typeface="+mn-lt"/>
                <a:ea typeface="+mn-ea"/>
                <a:cs typeface="+mn-cs"/>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fontAlgn="auto">
              <a:spcBef>
                <a:spcPts val="0"/>
              </a:spcBef>
              <a:spcAft>
                <a:spcPts val="0"/>
              </a:spcAft>
              <a:defRPr kumimoji="1" sz="1200">
                <a:latin typeface="+mn-lt"/>
                <a:ea typeface="+mn-ea"/>
                <a:cs typeface="+mn-cs"/>
              </a:defRPr>
            </a:lvl1pPr>
          </a:lstStyle>
          <a:p>
            <a:pPr>
              <a:defRPr/>
            </a:pPr>
            <a:fld id="{15671B19-01EA-40FB-8848-251DD820DA35}" type="datetimeFigureOut">
              <a:rPr lang="zh-CN" altLang="en-US"/>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二级</a:t>
            </a:r>
            <a:endParaRPr lang="zh-CN" altLang="en-US" noProof="0" smtClean="0"/>
          </a:p>
          <a:p>
            <a:pPr lvl="2"/>
            <a:r>
              <a:rPr lang="zh-CN" altLang="en-US" noProof="0" smtClean="0"/>
              <a:t>三级</a:t>
            </a:r>
            <a:endParaRPr lang="zh-CN" altLang="en-US" noProof="0" smtClean="0"/>
          </a:p>
          <a:p>
            <a:pPr lvl="3"/>
            <a:r>
              <a:rPr lang="zh-CN" altLang="en-US" noProof="0" smtClean="0"/>
              <a:t>四级</a:t>
            </a:r>
            <a:endParaRPr lang="zh-CN" altLang="en-US" noProof="0" smtClean="0"/>
          </a:p>
          <a:p>
            <a:pPr lvl="4"/>
            <a:r>
              <a:rPr lang="zh-CN" altLang="en-US" noProof="0" smtClean="0"/>
              <a:t>五级</a:t>
            </a:r>
            <a:endParaRPr lang="zh-CN"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fontAlgn="auto">
              <a:spcBef>
                <a:spcPts val="0"/>
              </a:spcBef>
              <a:spcAft>
                <a:spcPts val="0"/>
              </a:spcAft>
              <a:defRPr kumimoji="1" sz="1200">
                <a:latin typeface="+mn-lt"/>
                <a:ea typeface="+mn-ea"/>
                <a:cs typeface="+mn-cs"/>
              </a:defRPr>
            </a:lvl1pPr>
          </a:lstStyle>
          <a:p>
            <a:pPr>
              <a:defRPr/>
            </a:pPr>
            <a:endParaRPr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fontAlgn="auto">
              <a:spcBef>
                <a:spcPts val="0"/>
              </a:spcBef>
              <a:spcAft>
                <a:spcPts val="0"/>
              </a:spcAft>
              <a:defRPr kumimoji="1" sz="1200">
                <a:latin typeface="+mn-lt"/>
                <a:ea typeface="+mn-ea"/>
                <a:cs typeface="+mn-cs"/>
              </a:defRPr>
            </a:lvl1pPr>
          </a:lstStyle>
          <a:p>
            <a:pPr>
              <a:defRPr/>
            </a:pPr>
            <a:fld id="{D6F86A8B-4F59-4224-B5FC-C661DFD9596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1pPr>
    <a:lvl2pPr marL="457200"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2pPr>
    <a:lvl3pPr marL="914400"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3pPr>
    <a:lvl4pPr marL="1371600"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4pPr>
    <a:lvl5pPr marL="1828800" algn="l" rtl="0" eaLnBrk="0" fontAlgn="base" hangingPunct="0">
      <a:spcBef>
        <a:spcPct val="30000"/>
      </a:spcBef>
      <a:spcAft>
        <a:spcPct val="0"/>
      </a:spcAft>
      <a:defRPr sz="1200" kern="1200">
        <a:solidFill>
          <a:schemeClr val="tx1"/>
        </a:solidFill>
        <a:latin typeface="+mn-lt"/>
        <a:ea typeface="+mn-ea"/>
        <a:cs typeface="等线" panose="02010600030101010101"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4" name="Rounded Rectangle 15"/>
          <p:cNvSpPr/>
          <p:nvPr/>
        </p:nvSpPr>
        <p:spPr>
          <a:xfrm>
            <a:off x="228600" y="228600"/>
            <a:ext cx="8696325" cy="6035675"/>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5" name="Group 9"/>
          <p:cNvGrpSpPr>
            <a:grpSpLocks noChangeAspect="1"/>
          </p:cNvGrpSpPr>
          <p:nvPr/>
        </p:nvGrpSpPr>
        <p:grpSpPr bwMode="auto">
          <a:xfrm>
            <a:off x="211138" y="5354638"/>
            <a:ext cx="8723312" cy="1330325"/>
            <a:chOff x="-3905250" y="4294188"/>
            <a:chExt cx="13011150" cy="1892300"/>
          </a:xfrm>
        </p:grpSpPr>
        <p:sp>
          <p:nvSpPr>
            <p:cNvPr id="6" name="Freeform 14"/>
            <p:cNvSpPr/>
            <p:nvPr/>
          </p:nvSpPr>
          <p:spPr bwMode="hidden">
            <a:xfrm>
              <a:off x="4810681" y="4499676"/>
              <a:ext cx="4295219" cy="1016152"/>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7" name="Freeform 18"/>
            <p:cNvSpPr/>
            <p:nvPr/>
          </p:nvSpPr>
          <p:spPr bwMode="hidden">
            <a:xfrm>
              <a:off x="-308538" y="4319027"/>
              <a:ext cx="8280254" cy="1208092"/>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8" name="Freeform 22"/>
            <p:cNvSpPr/>
            <p:nvPr/>
          </p:nvSpPr>
          <p:spPr bwMode="hidden">
            <a:xfrm>
              <a:off x="4014" y="4334834"/>
              <a:ext cx="8164231" cy="1101960"/>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p:nvSpPr>
            <p:cNvPr id="9" name="Freeform 26"/>
            <p:cNvSpPr/>
            <p:nvPr/>
          </p:nvSpPr>
          <p:spPr bwMode="hidden">
            <a:xfrm>
              <a:off x="4157164" y="4316769"/>
              <a:ext cx="4939265" cy="925827"/>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useBgFill="1">
          <p:nvSpPr>
            <p:cNvPr id="10" name="Freeform 10"/>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ln>
          </p:spPr>
          <p:txBody>
            <a:bodyPr/>
            <a:lstStyle/>
            <a:p>
              <a:pPr fontAlgn="auto">
                <a:spcBef>
                  <a:spcPts val="0"/>
                </a:spcBef>
                <a:spcAft>
                  <a:spcPts val="0"/>
                </a:spcAft>
                <a:defRPr/>
              </a:pPr>
              <a:endParaRPr lang="en-US">
                <a:latin typeface="+mn-lt"/>
                <a:ea typeface="+mn-ea"/>
                <a:cs typeface="+mn-cs"/>
              </a:endParaRPr>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11" name="Date Placeholder 3"/>
          <p:cNvSpPr>
            <a:spLocks noGrp="1"/>
          </p:cNvSpPr>
          <p:nvPr>
            <p:ph type="dt" sz="half" idx="10"/>
          </p:nvPr>
        </p:nvSpPr>
        <p:spPr/>
        <p:txBody>
          <a:bodyPr/>
          <a:lstStyle>
            <a:lvl1pPr>
              <a:defRPr/>
            </a:lvl1pPr>
          </a:lstStyle>
          <a:p>
            <a:pPr>
              <a:defRPr/>
            </a:pPr>
            <a:fld id="{A42281EC-8ACD-48E5-9C5F-1ABDE13B8F06}" type="datetimeFigureOut">
              <a:rPr lang="zh-CN" altLang="en-US"/>
            </a:fld>
            <a:endParaRPr lang="zh-CN" altLang="en-US"/>
          </a:p>
        </p:txBody>
      </p:sp>
      <p:sp>
        <p:nvSpPr>
          <p:cNvPr id="12" name="Footer Placeholder 4"/>
          <p:cNvSpPr>
            <a:spLocks noGrp="1"/>
          </p:cNvSpPr>
          <p:nvPr>
            <p:ph type="ftr" sz="quarter" idx="11"/>
          </p:nvPr>
        </p:nvSpPr>
        <p:spPr/>
        <p:txBody>
          <a:bodyPr/>
          <a:lstStyle>
            <a:lvl1pPr>
              <a:defRPr/>
            </a:lvl1pPr>
          </a:lstStyle>
          <a:p>
            <a:pPr>
              <a:defRPr/>
            </a:pPr>
            <a:endParaRPr lang="zh-CN" altLang="en-US"/>
          </a:p>
        </p:txBody>
      </p:sp>
      <p:sp>
        <p:nvSpPr>
          <p:cNvPr id="13" name="Slide Number Placeholder 5"/>
          <p:cNvSpPr>
            <a:spLocks noGrp="1"/>
          </p:cNvSpPr>
          <p:nvPr>
            <p:ph type="sldNum" sz="quarter" idx="12"/>
          </p:nvPr>
        </p:nvSpPr>
        <p:spPr/>
        <p:txBody>
          <a:bodyPr/>
          <a:lstStyle>
            <a:lvl1pPr>
              <a:defRPr/>
            </a:lvl1pPr>
          </a:lstStyle>
          <a:p>
            <a:pPr>
              <a:defRPr/>
            </a:pPr>
            <a:fld id="{0DA93D19-D330-4E89-831A-5A2A2A110EF8}" type="slidenum">
              <a:rPr lang="zh-CN" altLang="en-US"/>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4" name="Date Placeholder 3"/>
          <p:cNvSpPr>
            <a:spLocks noGrp="1"/>
          </p:cNvSpPr>
          <p:nvPr>
            <p:ph type="dt" sz="half" idx="10"/>
          </p:nvPr>
        </p:nvSpPr>
        <p:spPr/>
        <p:txBody>
          <a:bodyPr/>
          <a:lstStyle>
            <a:lvl1pPr>
              <a:defRPr/>
            </a:lvl1pPr>
          </a:lstStyle>
          <a:p>
            <a:pPr>
              <a:defRPr/>
            </a:pPr>
            <a:fld id="{FA478CD9-B755-46E4-82B9-D80BA760B59D}"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2379B4B2-FB54-4198-A49B-48EF8B0C0A17}"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文本">
    <p:spTree>
      <p:nvGrpSpPr>
        <p:cNvPr id="1" name=""/>
        <p:cNvGrpSpPr/>
        <p:nvPr/>
      </p:nvGrpSpPr>
      <p:grpSpPr>
        <a:xfrm>
          <a:off x="0" y="0"/>
          <a:ext cx="0" cy="0"/>
          <a:chOff x="0" y="0"/>
          <a:chExt cx="0" cy="0"/>
        </a:xfrm>
      </p:grpSpPr>
      <p:sp>
        <p:nvSpPr>
          <p:cNvPr id="4" name="Rounded Rectangle 20"/>
          <p:cNvSpPr/>
          <p:nvPr/>
        </p:nvSpPr>
        <p:spPr bwMode="hidden">
          <a:xfrm>
            <a:off x="228600" y="228600"/>
            <a:ext cx="8696325" cy="1427163"/>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5" name="Group 14"/>
          <p:cNvGrpSpPr>
            <a:grpSpLocks noChangeAspect="1"/>
          </p:cNvGrpSpPr>
          <p:nvPr/>
        </p:nvGrpSpPr>
        <p:grpSpPr bwMode="auto">
          <a:xfrm>
            <a:off x="211138" y="714375"/>
            <a:ext cx="8723312" cy="1331913"/>
            <a:chOff x="-3905250" y="4294188"/>
            <a:chExt cx="13011150" cy="1892300"/>
          </a:xfrm>
        </p:grpSpPr>
        <p:sp>
          <p:nvSpPr>
            <p:cNvPr id="6" name="Freeform 14"/>
            <p:cNvSpPr/>
            <p:nvPr/>
          </p:nvSpPr>
          <p:spPr bwMode="hidden">
            <a:xfrm>
              <a:off x="4810681" y="4501687"/>
              <a:ext cx="4295219" cy="101494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7" name="Freeform 18"/>
            <p:cNvSpPr/>
            <p:nvPr/>
          </p:nvSpPr>
          <p:spPr bwMode="hidden">
            <a:xfrm>
              <a:off x="-308538" y="4318998"/>
              <a:ext cx="8280254" cy="1208906"/>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8" name="Freeform 22"/>
            <p:cNvSpPr/>
            <p:nvPr/>
          </p:nvSpPr>
          <p:spPr bwMode="hidden">
            <a:xfrm>
              <a:off x="4014" y="4334786"/>
              <a:ext cx="8164231" cy="110290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p:nvSpPr>
            <p:cNvPr id="9" name="Freeform 26"/>
            <p:cNvSpPr/>
            <p:nvPr/>
          </p:nvSpPr>
          <p:spPr bwMode="hidden">
            <a:xfrm>
              <a:off x="4157164" y="4316742"/>
              <a:ext cx="4939265" cy="92697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useBgFill="1">
          <p:nvSpPr>
            <p:cNvPr id="10" name="Freeform 19"/>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ln>
          </p:spPr>
          <p:txBody>
            <a:bodyPr/>
            <a:lstStyle/>
            <a:p>
              <a:pPr fontAlgn="auto">
                <a:spcBef>
                  <a:spcPts val="0"/>
                </a:spcBef>
                <a:spcAft>
                  <a:spcPts val="0"/>
                </a:spcAft>
                <a:defRPr/>
              </a:pPr>
              <a:endParaRPr lang="en-US">
                <a:latin typeface="+mn-lt"/>
                <a:ea typeface="+mn-ea"/>
                <a:cs typeface="+mn-cs"/>
              </a:endParaRPr>
            </a:p>
          </p:txBody>
        </p:sp>
      </p:grpSp>
      <p:sp>
        <p:nvSpPr>
          <p:cNvPr id="2" name="Vertical Title 1"/>
          <p:cNvSpPr>
            <a:spLocks noGrp="1"/>
          </p:cNvSpPr>
          <p:nvPr>
            <p:ph type="title" orient="vert"/>
          </p:nvPr>
        </p:nvSpPr>
        <p:spPr>
          <a:xfrm>
            <a:off x="6629400" y="1447800"/>
            <a:ext cx="2057400" cy="4487333"/>
          </a:xfrm>
        </p:spPr>
        <p:txBody>
          <a:bodyPr vert="eaVert"/>
          <a:lstStyle>
            <a:lvl1pPr algn="l">
              <a:defRPr>
                <a:solidFill>
                  <a:schemeClr val="tx2"/>
                </a:solidFill>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11" name="Date Placeholder 3"/>
          <p:cNvSpPr>
            <a:spLocks noGrp="1"/>
          </p:cNvSpPr>
          <p:nvPr>
            <p:ph type="dt" sz="half" idx="10"/>
          </p:nvPr>
        </p:nvSpPr>
        <p:spPr/>
        <p:txBody>
          <a:bodyPr/>
          <a:lstStyle>
            <a:lvl1pPr>
              <a:defRPr/>
            </a:lvl1pPr>
          </a:lstStyle>
          <a:p>
            <a:pPr>
              <a:defRPr/>
            </a:pPr>
            <a:fld id="{13D3BFA6-551E-4EB7-84BC-FFB80DA2D40F}" type="datetimeFigureOut">
              <a:rPr lang="zh-CN" altLang="en-US"/>
            </a:fld>
            <a:endParaRPr lang="zh-CN" altLang="en-US"/>
          </a:p>
        </p:txBody>
      </p:sp>
      <p:sp>
        <p:nvSpPr>
          <p:cNvPr id="12" name="Footer Placeholder 4"/>
          <p:cNvSpPr>
            <a:spLocks noGrp="1"/>
          </p:cNvSpPr>
          <p:nvPr>
            <p:ph type="ftr" sz="quarter" idx="11"/>
          </p:nvPr>
        </p:nvSpPr>
        <p:spPr/>
        <p:txBody>
          <a:bodyPr/>
          <a:lstStyle>
            <a:lvl1pPr>
              <a:defRPr/>
            </a:lvl1pPr>
          </a:lstStyle>
          <a:p>
            <a:pPr>
              <a:defRPr/>
            </a:pPr>
            <a:endParaRPr lang="zh-CN" altLang="en-US"/>
          </a:p>
        </p:txBody>
      </p:sp>
      <p:sp>
        <p:nvSpPr>
          <p:cNvPr id="13" name="Slide Number Placeholder 5"/>
          <p:cNvSpPr>
            <a:spLocks noGrp="1"/>
          </p:cNvSpPr>
          <p:nvPr>
            <p:ph type="sldNum" sz="quarter" idx="12"/>
          </p:nvPr>
        </p:nvSpPr>
        <p:spPr/>
        <p:txBody>
          <a:bodyPr/>
          <a:lstStyle>
            <a:lvl1pPr>
              <a:defRPr/>
            </a:lvl1pPr>
          </a:lstStyle>
          <a:p>
            <a:pPr>
              <a:defRPr/>
            </a:pPr>
            <a:fld id="{1AFB21ED-C49D-4F58-8C85-BE073C43865A}"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7" name="Title 6"/>
          <p:cNvSpPr>
            <a:spLocks noGrp="1"/>
          </p:cNvSpPr>
          <p:nvPr>
            <p:ph type="title"/>
          </p:nvPr>
        </p:nvSpPr>
        <p:spPr/>
        <p:txBody>
          <a:bodyPr/>
          <a:lstStyle/>
          <a:p>
            <a:r>
              <a:rPr lang="zh-CN" altLang="en-US" smtClean="0"/>
              <a:t>单击此处编辑母版标题样式</a:t>
            </a:r>
            <a:endParaRPr lang="en-US"/>
          </a:p>
        </p:txBody>
      </p:sp>
      <p:sp>
        <p:nvSpPr>
          <p:cNvPr id="4" name="Date Placeholder 3"/>
          <p:cNvSpPr>
            <a:spLocks noGrp="1"/>
          </p:cNvSpPr>
          <p:nvPr>
            <p:ph type="dt" sz="half" idx="10"/>
          </p:nvPr>
        </p:nvSpPr>
        <p:spPr/>
        <p:txBody>
          <a:bodyPr/>
          <a:lstStyle>
            <a:lvl1pPr>
              <a:defRPr/>
            </a:lvl1pPr>
          </a:lstStyle>
          <a:p>
            <a:pPr>
              <a:defRPr/>
            </a:pPr>
            <a:fld id="{124AE3F8-3816-4FC1-8B07-83142DF4230D}"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CEB6AEB2-5613-403B-A8CF-FA7F163320F4}"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4" name="Rounded Rectangle 13"/>
          <p:cNvSpPr/>
          <p:nvPr/>
        </p:nvSpPr>
        <p:spPr>
          <a:xfrm>
            <a:off x="228600" y="228600"/>
            <a:ext cx="8696325" cy="473710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Freeform 14"/>
          <p:cNvSpPr/>
          <p:nvPr/>
        </p:nvSpPr>
        <p:spPr bwMode="hidden">
          <a:xfrm>
            <a:off x="6046788" y="4203700"/>
            <a:ext cx="2876550" cy="714375"/>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6" name="Freeform 18"/>
          <p:cNvSpPr/>
          <p:nvPr/>
        </p:nvSpPr>
        <p:spPr bwMode="hidden">
          <a:xfrm>
            <a:off x="2619375" y="4075113"/>
            <a:ext cx="5545138" cy="850900"/>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7" name="Freeform 22"/>
          <p:cNvSpPr/>
          <p:nvPr/>
        </p:nvSpPr>
        <p:spPr bwMode="hidden">
          <a:xfrm>
            <a:off x="2828925" y="4087813"/>
            <a:ext cx="5467350" cy="774700"/>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p:nvSpPr>
          <p:cNvPr id="8" name="Freeform 26"/>
          <p:cNvSpPr/>
          <p:nvPr/>
        </p:nvSpPr>
        <p:spPr bwMode="hidden">
          <a:xfrm>
            <a:off x="5610225" y="4073525"/>
            <a:ext cx="3306763" cy="652463"/>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useBgFill="1">
        <p:nvSpPr>
          <p:cNvPr id="9" name="Freeform 10"/>
          <p:cNvSpPr/>
          <p:nvPr/>
        </p:nvSpPr>
        <p:spPr bwMode="hidden">
          <a:xfrm>
            <a:off x="211138" y="4059238"/>
            <a:ext cx="8723312" cy="1328737"/>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ln>
        </p:spPr>
        <p:txBody>
          <a:bodyPr/>
          <a:lstStyle/>
          <a:p>
            <a:pPr fontAlgn="auto">
              <a:spcBef>
                <a:spcPts val="0"/>
              </a:spcBef>
              <a:spcAft>
                <a:spcPts val="0"/>
              </a:spcAft>
              <a:defRPr/>
            </a:pPr>
            <a:endParaRPr lang="en-US">
              <a:latin typeface="+mn-lt"/>
              <a:ea typeface="+mn-ea"/>
              <a:cs typeface="+mn-cs"/>
            </a:endParaRPr>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10" name="Date Placeholder 3"/>
          <p:cNvSpPr>
            <a:spLocks noGrp="1"/>
          </p:cNvSpPr>
          <p:nvPr>
            <p:ph type="dt" sz="half" idx="10"/>
          </p:nvPr>
        </p:nvSpPr>
        <p:spPr/>
        <p:txBody>
          <a:bodyPr/>
          <a:lstStyle>
            <a:lvl1pPr>
              <a:defRPr/>
            </a:lvl1pPr>
          </a:lstStyle>
          <a:p>
            <a:pPr>
              <a:defRPr/>
            </a:pPr>
            <a:fld id="{390D2B0A-556A-41F4-8FAE-1EE30E10D3A9}" type="datetimeFigureOut">
              <a:rPr lang="zh-CN" altLang="en-US"/>
            </a:fld>
            <a:endParaRPr lang="zh-CN" altLang="en-US"/>
          </a:p>
        </p:txBody>
      </p:sp>
      <p:sp>
        <p:nvSpPr>
          <p:cNvPr id="11" name="Footer Placeholder 4"/>
          <p:cNvSpPr>
            <a:spLocks noGrp="1"/>
          </p:cNvSpPr>
          <p:nvPr>
            <p:ph type="ftr" sz="quarter" idx="11"/>
          </p:nvPr>
        </p:nvSpPr>
        <p:spPr/>
        <p:txBody>
          <a:bodyPr/>
          <a:lstStyle>
            <a:lvl1pPr>
              <a:defRPr/>
            </a:lvl1pPr>
          </a:lstStyle>
          <a:p>
            <a:pPr>
              <a:defRPr/>
            </a:pPr>
            <a:endParaRPr lang="zh-CN" altLang="en-US"/>
          </a:p>
        </p:txBody>
      </p:sp>
      <p:sp>
        <p:nvSpPr>
          <p:cNvPr id="12" name="Slide Number Placeholder 5"/>
          <p:cNvSpPr>
            <a:spLocks noGrp="1"/>
          </p:cNvSpPr>
          <p:nvPr>
            <p:ph type="sldNum" sz="quarter" idx="12"/>
          </p:nvPr>
        </p:nvSpPr>
        <p:spPr/>
        <p:txBody>
          <a:bodyPr/>
          <a:lstStyle>
            <a:lvl1pPr>
              <a:defRPr/>
            </a:lvl1pPr>
          </a:lstStyle>
          <a:p>
            <a:pPr>
              <a:defRPr/>
            </a:pPr>
            <a:fld id="{9BE9FBE5-E126-4279-B012-C4399562399D}"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p>
        </p:txBody>
      </p:sp>
      <p:sp>
        <p:nvSpPr>
          <p:cNvPr id="5" name="Date Placeholder 3"/>
          <p:cNvSpPr>
            <a:spLocks noGrp="1"/>
          </p:cNvSpPr>
          <p:nvPr>
            <p:ph type="dt" sz="half" idx="15"/>
          </p:nvPr>
        </p:nvSpPr>
        <p:spPr/>
        <p:txBody>
          <a:bodyPr/>
          <a:lstStyle>
            <a:lvl1pPr>
              <a:defRPr/>
            </a:lvl1pPr>
          </a:lstStyle>
          <a:p>
            <a:pPr>
              <a:defRPr/>
            </a:pPr>
            <a:fld id="{B0FE9122-F024-4266-9A12-A026A7B0383E}" type="datetimeFigureOut">
              <a:rPr lang="zh-CN" altLang="en-US"/>
            </a:fld>
            <a:endParaRPr lang="zh-CN" altLang="en-US"/>
          </a:p>
        </p:txBody>
      </p:sp>
      <p:sp>
        <p:nvSpPr>
          <p:cNvPr id="6" name="Footer Placeholder 4"/>
          <p:cNvSpPr>
            <a:spLocks noGrp="1"/>
          </p:cNvSpPr>
          <p:nvPr>
            <p:ph type="ftr" sz="quarter" idx="16"/>
          </p:nvPr>
        </p:nvSpPr>
        <p:spPr/>
        <p:txBody>
          <a:bodyPr/>
          <a:lstStyle>
            <a:lvl1pPr>
              <a:defRPr/>
            </a:lvl1pPr>
          </a:lstStyle>
          <a:p>
            <a:pPr>
              <a:defRPr/>
            </a:pPr>
            <a:endParaRPr lang="zh-CN" altLang="en-US"/>
          </a:p>
        </p:txBody>
      </p:sp>
      <p:sp>
        <p:nvSpPr>
          <p:cNvPr id="7" name="Slide Number Placeholder 5"/>
          <p:cNvSpPr>
            <a:spLocks noGrp="1"/>
          </p:cNvSpPr>
          <p:nvPr>
            <p:ph type="sldNum" sz="quarter" idx="17"/>
          </p:nvPr>
        </p:nvSpPr>
        <p:spPr/>
        <p:txBody>
          <a:bodyPr/>
          <a:lstStyle>
            <a:lvl1pPr>
              <a:defRPr/>
            </a:lvl1pPr>
          </a:lstStyle>
          <a:p>
            <a:pPr>
              <a:defRPr/>
            </a:pPr>
            <a:fld id="{384CBCE7-FA2D-4B8A-AB26-69AF807359C9}"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3"/>
          <p:cNvSpPr>
            <a:spLocks noGrp="1"/>
          </p:cNvSpPr>
          <p:nvPr>
            <p:ph type="dt" sz="half" idx="10"/>
          </p:nvPr>
        </p:nvSpPr>
        <p:spPr/>
        <p:txBody>
          <a:bodyPr/>
          <a:lstStyle>
            <a:lvl1pPr>
              <a:defRPr/>
            </a:lvl1pPr>
          </a:lstStyle>
          <a:p>
            <a:pPr>
              <a:defRPr/>
            </a:pPr>
            <a:fld id="{E77BBA3E-3163-4805-AC80-E7855708AC54}" type="datetimeFigureOut">
              <a:rPr lang="zh-CN" altLang="en-US"/>
            </a:fld>
            <a:endParaRPr lang="zh-CN" altLang="en-US"/>
          </a:p>
        </p:txBody>
      </p:sp>
      <p:sp>
        <p:nvSpPr>
          <p:cNvPr id="8" name="Footer Placeholder 4"/>
          <p:cNvSpPr>
            <a:spLocks noGrp="1"/>
          </p:cNvSpPr>
          <p:nvPr>
            <p:ph type="ftr" sz="quarter" idx="11"/>
          </p:nvPr>
        </p:nvSpPr>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p:txBody>
          <a:bodyPr/>
          <a:lstStyle>
            <a:lvl1pPr>
              <a:defRPr/>
            </a:lvl1pPr>
          </a:lstStyle>
          <a:p>
            <a:pPr>
              <a:defRPr/>
            </a:pPr>
            <a:fld id="{145BCAB3-5686-499E-8B09-D0E27571F3DF}"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3"/>
          <p:cNvSpPr>
            <a:spLocks noGrp="1"/>
          </p:cNvSpPr>
          <p:nvPr>
            <p:ph type="dt" sz="half" idx="10"/>
          </p:nvPr>
        </p:nvSpPr>
        <p:spPr/>
        <p:txBody>
          <a:bodyPr/>
          <a:lstStyle>
            <a:lvl1pPr>
              <a:defRPr/>
            </a:lvl1pPr>
          </a:lstStyle>
          <a:p>
            <a:pPr>
              <a:defRPr/>
            </a:pPr>
            <a:fld id="{A03A4DED-D9FC-4AD2-8E98-6FC87DB6C590}" type="datetimeFigureOut">
              <a:rPr lang="zh-CN" altLang="en-US"/>
            </a:fld>
            <a:endParaRPr lang="zh-CN" altLang="en-US"/>
          </a:p>
        </p:txBody>
      </p:sp>
      <p:sp>
        <p:nvSpPr>
          <p:cNvPr id="4" name="Footer Placeholder 4"/>
          <p:cNvSpPr>
            <a:spLocks noGrp="1"/>
          </p:cNvSpPr>
          <p:nvPr>
            <p:ph type="ftr" sz="quarter" idx="11"/>
          </p:nvPr>
        </p:nvSpPr>
        <p:spPr/>
        <p:txBody>
          <a:bodyPr/>
          <a:lstStyle>
            <a:lvl1pPr>
              <a:defRPr/>
            </a:lvl1pPr>
          </a:lstStyle>
          <a:p>
            <a:pPr>
              <a:defRPr/>
            </a:pPr>
            <a:endParaRPr lang="zh-CN" altLang="en-US"/>
          </a:p>
        </p:txBody>
      </p:sp>
      <p:sp>
        <p:nvSpPr>
          <p:cNvPr id="5" name="Slide Number Placeholder 5"/>
          <p:cNvSpPr>
            <a:spLocks noGrp="1"/>
          </p:cNvSpPr>
          <p:nvPr>
            <p:ph type="sldNum" sz="quarter" idx="12"/>
          </p:nvPr>
        </p:nvSpPr>
        <p:spPr/>
        <p:txBody>
          <a:bodyPr/>
          <a:lstStyle>
            <a:lvl1pPr>
              <a:defRPr/>
            </a:lvl1pPr>
          </a:lstStyle>
          <a:p>
            <a:pPr>
              <a:defRPr/>
            </a:pPr>
            <a:fld id="{DEB3D229-3658-4F87-8E3C-E09148158502}"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Rounded Rectangle 11"/>
          <p:cNvSpPr/>
          <p:nvPr/>
        </p:nvSpPr>
        <p:spPr>
          <a:xfrm>
            <a:off x="228600" y="228600"/>
            <a:ext cx="8696325" cy="1427163"/>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3" name="Group 5"/>
          <p:cNvGrpSpPr>
            <a:grpSpLocks noChangeAspect="1"/>
          </p:cNvGrpSpPr>
          <p:nvPr/>
        </p:nvGrpSpPr>
        <p:grpSpPr bwMode="auto">
          <a:xfrm>
            <a:off x="211138" y="714375"/>
            <a:ext cx="8723312" cy="1330325"/>
            <a:chOff x="-3905251" y="4294188"/>
            <a:chExt cx="13027839" cy="1892300"/>
          </a:xfrm>
        </p:grpSpPr>
        <p:sp>
          <p:nvSpPr>
            <p:cNvPr id="4" name="Freeform 14"/>
            <p:cNvSpPr/>
            <p:nvPr/>
          </p:nvSpPr>
          <p:spPr bwMode="hidden">
            <a:xfrm>
              <a:off x="4810006" y="4499677"/>
              <a:ext cx="4295986" cy="1016152"/>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5" name="Freeform 18"/>
            <p:cNvSpPr/>
            <p:nvPr/>
          </p:nvSpPr>
          <p:spPr bwMode="hidden">
            <a:xfrm>
              <a:off x="-308667" y="4319028"/>
              <a:ext cx="8279020" cy="1208091"/>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6" name="Freeform 22"/>
            <p:cNvSpPr/>
            <p:nvPr/>
          </p:nvSpPr>
          <p:spPr bwMode="hidden">
            <a:xfrm>
              <a:off x="4286" y="4334834"/>
              <a:ext cx="8165219" cy="1101960"/>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p:nvSpPr>
            <p:cNvPr id="7" name="Freeform 26"/>
            <p:cNvSpPr/>
            <p:nvPr/>
          </p:nvSpPr>
          <p:spPr bwMode="hidden">
            <a:xfrm>
              <a:off x="4155651" y="4316769"/>
              <a:ext cx="4940859" cy="925827"/>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useBgFill="1">
          <p:nvSpPr>
            <p:cNvPr id="8" name="Freeform 10"/>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ln>
          </p:spPr>
          <p:txBody>
            <a:bodyPr/>
            <a:lstStyle/>
            <a:p>
              <a:pPr fontAlgn="auto">
                <a:spcBef>
                  <a:spcPts val="0"/>
                </a:spcBef>
                <a:spcAft>
                  <a:spcPts val="0"/>
                </a:spcAft>
                <a:defRPr/>
              </a:pPr>
              <a:endParaRPr lang="en-US">
                <a:latin typeface="+mn-lt"/>
                <a:ea typeface="+mn-ea"/>
                <a:cs typeface="+mn-cs"/>
              </a:endParaRPr>
            </a:p>
          </p:txBody>
        </p:sp>
      </p:grpSp>
      <p:sp>
        <p:nvSpPr>
          <p:cNvPr id="9" name="Date Placeholder 1"/>
          <p:cNvSpPr>
            <a:spLocks noGrp="1"/>
          </p:cNvSpPr>
          <p:nvPr>
            <p:ph type="dt" sz="half" idx="10"/>
          </p:nvPr>
        </p:nvSpPr>
        <p:spPr/>
        <p:txBody>
          <a:bodyPr/>
          <a:lstStyle>
            <a:lvl1pPr>
              <a:defRPr/>
            </a:lvl1pPr>
          </a:lstStyle>
          <a:p>
            <a:pPr>
              <a:defRPr/>
            </a:pPr>
            <a:fld id="{5289AE5F-4093-40CB-B911-109D19C18AFD}" type="datetimeFigureOut">
              <a:rPr lang="zh-CN" altLang="en-US"/>
            </a:fld>
            <a:endParaRPr lang="zh-CN" altLang="en-US"/>
          </a:p>
        </p:txBody>
      </p:sp>
      <p:sp>
        <p:nvSpPr>
          <p:cNvPr id="10" name="Footer Placeholder 2"/>
          <p:cNvSpPr>
            <a:spLocks noGrp="1"/>
          </p:cNvSpPr>
          <p:nvPr>
            <p:ph type="ftr" sz="quarter" idx="11"/>
          </p:nvPr>
        </p:nvSpPr>
        <p:spPr/>
        <p:txBody>
          <a:bodyPr/>
          <a:lstStyle>
            <a:lvl1pPr>
              <a:defRPr/>
            </a:lvl1pPr>
          </a:lstStyle>
          <a:p>
            <a:pPr>
              <a:defRPr/>
            </a:pPr>
            <a:endParaRPr lang="zh-CN" altLang="en-US"/>
          </a:p>
        </p:txBody>
      </p:sp>
      <p:sp>
        <p:nvSpPr>
          <p:cNvPr id="11" name="Slide Number Placeholder 3"/>
          <p:cNvSpPr>
            <a:spLocks noGrp="1"/>
          </p:cNvSpPr>
          <p:nvPr>
            <p:ph type="sldNum" sz="quarter" idx="12"/>
          </p:nvPr>
        </p:nvSpPr>
        <p:spPr/>
        <p:txBody>
          <a:bodyPr/>
          <a:lstStyle>
            <a:lvl1pPr>
              <a:defRPr/>
            </a:lvl1pPr>
          </a:lstStyle>
          <a:p>
            <a:pPr>
              <a:defRPr/>
            </a:pPr>
            <a:fld id="{7BA4C437-C28E-4E8F-BE63-3F07FCC2D0C5}"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5" name="Rounded Rectangle 14"/>
          <p:cNvSpPr/>
          <p:nvPr/>
        </p:nvSpPr>
        <p:spPr>
          <a:xfrm>
            <a:off x="228600" y="228600"/>
            <a:ext cx="8696325" cy="1427163"/>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6" name="Group 23"/>
          <p:cNvGrpSpPr>
            <a:grpSpLocks noChangeAspect="1"/>
          </p:cNvGrpSpPr>
          <p:nvPr/>
        </p:nvGrpSpPr>
        <p:grpSpPr bwMode="auto">
          <a:xfrm>
            <a:off x="211138" y="714375"/>
            <a:ext cx="8723312" cy="1331913"/>
            <a:chOff x="-3905250" y="4294188"/>
            <a:chExt cx="13011150" cy="1892300"/>
          </a:xfrm>
        </p:grpSpPr>
        <p:sp>
          <p:nvSpPr>
            <p:cNvPr id="7" name="Freeform 14"/>
            <p:cNvSpPr/>
            <p:nvPr/>
          </p:nvSpPr>
          <p:spPr bwMode="hidden">
            <a:xfrm>
              <a:off x="4810681" y="4501687"/>
              <a:ext cx="4295219" cy="101494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8" name="Freeform 18"/>
            <p:cNvSpPr/>
            <p:nvPr/>
          </p:nvSpPr>
          <p:spPr bwMode="hidden">
            <a:xfrm>
              <a:off x="-308538" y="4318998"/>
              <a:ext cx="8280254" cy="1208906"/>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9" name="Freeform 22"/>
            <p:cNvSpPr/>
            <p:nvPr/>
          </p:nvSpPr>
          <p:spPr bwMode="hidden">
            <a:xfrm>
              <a:off x="4014" y="4334786"/>
              <a:ext cx="8164231" cy="110290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p:nvSpPr>
            <p:cNvPr id="10" name="Freeform 26"/>
            <p:cNvSpPr/>
            <p:nvPr/>
          </p:nvSpPr>
          <p:spPr bwMode="hidden">
            <a:xfrm>
              <a:off x="4157164" y="4316742"/>
              <a:ext cx="4939265" cy="92697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useBgFill="1">
          <p:nvSpPr>
            <p:cNvPr id="11" name="Freeform 28"/>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ln>
          </p:spPr>
          <p:txBody>
            <a:bodyPr/>
            <a:lstStyle/>
            <a:p>
              <a:pPr fontAlgn="auto">
                <a:spcBef>
                  <a:spcPts val="0"/>
                </a:spcBef>
                <a:spcAft>
                  <a:spcPts val="0"/>
                </a:spcAft>
                <a:defRPr/>
              </a:pPr>
              <a:endParaRPr lang="en-US">
                <a:latin typeface="+mn-lt"/>
                <a:ea typeface="+mn-ea"/>
                <a:cs typeface="+mn-cs"/>
              </a:endParaRPr>
            </a:p>
          </p:txBody>
        </p:sp>
      </p:grpSp>
      <p:sp>
        <p:nvSpPr>
          <p:cNvPr id="4" name="Text Placeholder 3"/>
          <p:cNvSpPr>
            <a:spLocks noGrp="1"/>
          </p:cNvSpPr>
          <p:nvPr>
            <p:ph type="body" sz="half" idx="2"/>
          </p:nvPr>
        </p:nvSpPr>
        <p:spPr>
          <a:xfrm>
            <a:off x="914400" y="3581400"/>
            <a:ext cx="3352800" cy="1905001"/>
          </a:xfrm>
        </p:spPr>
        <p:txBody>
          <a:bodyPr>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12" name="Date Placeholder 4"/>
          <p:cNvSpPr>
            <a:spLocks noGrp="1"/>
          </p:cNvSpPr>
          <p:nvPr>
            <p:ph type="dt" sz="half" idx="10"/>
          </p:nvPr>
        </p:nvSpPr>
        <p:spPr/>
        <p:txBody>
          <a:bodyPr/>
          <a:lstStyle>
            <a:lvl1pPr>
              <a:defRPr/>
            </a:lvl1pPr>
          </a:lstStyle>
          <a:p>
            <a:pPr>
              <a:defRPr/>
            </a:pPr>
            <a:fld id="{4E4A7BAC-94D8-40F4-9CA6-F87FC555A948}" type="datetimeFigureOut">
              <a:rPr lang="zh-CN" altLang="en-US"/>
            </a:fld>
            <a:endParaRPr lang="zh-CN" altLang="en-US"/>
          </a:p>
        </p:txBody>
      </p:sp>
      <p:sp>
        <p:nvSpPr>
          <p:cNvPr id="13" name="Footer Placeholder 5"/>
          <p:cNvSpPr>
            <a:spLocks noGrp="1"/>
          </p:cNvSpPr>
          <p:nvPr>
            <p:ph type="ftr" sz="quarter" idx="11"/>
          </p:nvPr>
        </p:nvSpPr>
        <p:spPr/>
        <p:txBody>
          <a:bodyPr/>
          <a:lstStyle>
            <a:lvl1pPr>
              <a:defRPr/>
            </a:lvl1pPr>
          </a:lstStyle>
          <a:p>
            <a:pPr>
              <a:defRPr/>
            </a:pPr>
            <a:endParaRPr lang="zh-CN" altLang="en-US"/>
          </a:p>
        </p:txBody>
      </p:sp>
      <p:sp>
        <p:nvSpPr>
          <p:cNvPr id="14" name="Slide Number Placeholder 6"/>
          <p:cNvSpPr>
            <a:spLocks noGrp="1"/>
          </p:cNvSpPr>
          <p:nvPr>
            <p:ph type="sldNum" sz="quarter" idx="12"/>
          </p:nvPr>
        </p:nvSpPr>
        <p:spPr/>
        <p:txBody>
          <a:bodyPr/>
          <a:lstStyle>
            <a:lvl1pPr>
              <a:defRPr/>
            </a:lvl1pPr>
          </a:lstStyle>
          <a:p>
            <a:pPr>
              <a:defRPr/>
            </a:pPr>
            <a:fld id="{BC558318-53A1-4186-841F-26BB464A1621}"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5" name="Rounded Rectangle 14"/>
          <p:cNvSpPr/>
          <p:nvPr/>
        </p:nvSpPr>
        <p:spPr>
          <a:xfrm>
            <a:off x="228600" y="228600"/>
            <a:ext cx="8696325" cy="6035675"/>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6" name="Group 8"/>
          <p:cNvGrpSpPr>
            <a:grpSpLocks noChangeAspect="1"/>
          </p:cNvGrpSpPr>
          <p:nvPr/>
        </p:nvGrpSpPr>
        <p:grpSpPr bwMode="auto">
          <a:xfrm>
            <a:off x="211138" y="5354638"/>
            <a:ext cx="8723312" cy="1330325"/>
            <a:chOff x="-3905250" y="4294188"/>
            <a:chExt cx="13011150" cy="1892300"/>
          </a:xfrm>
        </p:grpSpPr>
        <p:sp>
          <p:nvSpPr>
            <p:cNvPr id="7" name="Freeform 14"/>
            <p:cNvSpPr/>
            <p:nvPr/>
          </p:nvSpPr>
          <p:spPr bwMode="hidden">
            <a:xfrm>
              <a:off x="4810681" y="4499676"/>
              <a:ext cx="4295219" cy="1016152"/>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8" name="Freeform 18"/>
            <p:cNvSpPr/>
            <p:nvPr/>
          </p:nvSpPr>
          <p:spPr bwMode="hidden">
            <a:xfrm>
              <a:off x="-308538" y="4319027"/>
              <a:ext cx="8280254" cy="1208092"/>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9" name="Freeform 22"/>
            <p:cNvSpPr/>
            <p:nvPr/>
          </p:nvSpPr>
          <p:spPr bwMode="hidden">
            <a:xfrm>
              <a:off x="4014" y="4334834"/>
              <a:ext cx="8164231" cy="1101960"/>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p:nvSpPr>
            <p:cNvPr id="10" name="Freeform 26"/>
            <p:cNvSpPr/>
            <p:nvPr/>
          </p:nvSpPr>
          <p:spPr bwMode="hidden">
            <a:xfrm>
              <a:off x="4157164" y="4316769"/>
              <a:ext cx="4939265" cy="925827"/>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useBgFill="1">
          <p:nvSpPr>
            <p:cNvPr id="11" name="Freeform 10"/>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ln>
          </p:spPr>
          <p:txBody>
            <a:bodyPr/>
            <a:lstStyle/>
            <a:p>
              <a:pPr fontAlgn="auto">
                <a:spcBef>
                  <a:spcPts val="0"/>
                </a:spcBef>
                <a:spcAft>
                  <a:spcPts val="0"/>
                </a:spcAft>
                <a:defRPr/>
              </a:pPr>
              <a:endParaRPr lang="en-US">
                <a:latin typeface="+mn-lt"/>
                <a:ea typeface="+mn-ea"/>
                <a:cs typeface="+mn-cs"/>
              </a:endParaRPr>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rtlCol="0">
            <a:normAutofit/>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endParaRPr lang="en-US" noProof="0" dirty="0"/>
          </a:p>
        </p:txBody>
      </p:sp>
      <p:sp>
        <p:nvSpPr>
          <p:cNvPr id="12" name="Date Placeholder 4"/>
          <p:cNvSpPr>
            <a:spLocks noGrp="1"/>
          </p:cNvSpPr>
          <p:nvPr>
            <p:ph type="dt" sz="half" idx="10"/>
          </p:nvPr>
        </p:nvSpPr>
        <p:spPr/>
        <p:txBody>
          <a:bodyPr/>
          <a:lstStyle>
            <a:lvl1pPr>
              <a:defRPr/>
            </a:lvl1pPr>
          </a:lstStyle>
          <a:p>
            <a:pPr>
              <a:defRPr/>
            </a:pPr>
            <a:fld id="{5B2A5342-9272-4BFA-99D0-2A51ABCD40E0}" type="datetimeFigureOut">
              <a:rPr lang="zh-CN" altLang="en-US"/>
            </a:fld>
            <a:endParaRPr lang="zh-CN" altLang="en-US"/>
          </a:p>
        </p:txBody>
      </p:sp>
      <p:sp>
        <p:nvSpPr>
          <p:cNvPr id="13" name="Footer Placeholder 5"/>
          <p:cNvSpPr>
            <a:spLocks noGrp="1"/>
          </p:cNvSpPr>
          <p:nvPr>
            <p:ph type="ftr" sz="quarter" idx="11"/>
          </p:nvPr>
        </p:nvSpPr>
        <p:spPr/>
        <p:txBody>
          <a:bodyPr/>
          <a:lstStyle>
            <a:lvl1pPr>
              <a:defRPr/>
            </a:lvl1pPr>
          </a:lstStyle>
          <a:p>
            <a:pPr>
              <a:defRPr/>
            </a:pPr>
            <a:endParaRPr lang="zh-CN" altLang="en-US"/>
          </a:p>
        </p:txBody>
      </p:sp>
      <p:sp>
        <p:nvSpPr>
          <p:cNvPr id="14" name="Slide Number Placeholder 6"/>
          <p:cNvSpPr>
            <a:spLocks noGrp="1"/>
          </p:cNvSpPr>
          <p:nvPr>
            <p:ph type="sldNum" sz="quarter" idx="12"/>
          </p:nvPr>
        </p:nvSpPr>
        <p:spPr/>
        <p:txBody>
          <a:bodyPr/>
          <a:lstStyle>
            <a:lvl1pPr>
              <a:defRPr/>
            </a:lvl1pPr>
          </a:lstStyle>
          <a:p>
            <a:pPr>
              <a:defRPr/>
            </a:pPr>
            <a:fld id="{35C213CA-0BD1-46BB-90B0-B530153411F5}"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6325" cy="2468563"/>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1027" name="Group 15"/>
          <p:cNvGrpSpPr>
            <a:grpSpLocks noChangeAspect="1"/>
          </p:cNvGrpSpPr>
          <p:nvPr/>
        </p:nvGrpSpPr>
        <p:grpSpPr bwMode="auto">
          <a:xfrm>
            <a:off x="211138" y="1679575"/>
            <a:ext cx="8723312" cy="1330325"/>
            <a:chOff x="-3905251" y="4294188"/>
            <a:chExt cx="13027839" cy="1892300"/>
          </a:xfrm>
        </p:grpSpPr>
        <p:sp>
          <p:nvSpPr>
            <p:cNvPr id="17" name="Freeform 14"/>
            <p:cNvSpPr/>
            <p:nvPr/>
          </p:nvSpPr>
          <p:spPr bwMode="hidden">
            <a:xfrm>
              <a:off x="4810006" y="4499677"/>
              <a:ext cx="4295986" cy="1016152"/>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18" name="Freeform 18"/>
            <p:cNvSpPr/>
            <p:nvPr/>
          </p:nvSpPr>
          <p:spPr bwMode="hidden">
            <a:xfrm>
              <a:off x="-308667" y="4319028"/>
              <a:ext cx="8279020" cy="1208091"/>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ln>
          </p:spPr>
          <p:txBody>
            <a:bodyPr/>
            <a:lstStyle/>
            <a:p>
              <a:pPr fontAlgn="auto">
                <a:spcBef>
                  <a:spcPts val="0"/>
                </a:spcBef>
                <a:spcAft>
                  <a:spcPts val="0"/>
                </a:spcAft>
                <a:defRPr/>
              </a:pPr>
              <a:endParaRPr lang="en-US">
                <a:latin typeface="+mn-lt"/>
                <a:ea typeface="+mn-ea"/>
                <a:cs typeface="+mn-cs"/>
              </a:endParaRPr>
            </a:p>
          </p:txBody>
        </p:sp>
        <p:sp>
          <p:nvSpPr>
            <p:cNvPr id="19" name="Freeform 22"/>
            <p:cNvSpPr/>
            <p:nvPr/>
          </p:nvSpPr>
          <p:spPr bwMode="hidden">
            <a:xfrm>
              <a:off x="4286" y="4334834"/>
              <a:ext cx="8165219" cy="1101960"/>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p:nvSpPr>
            <p:cNvPr id="20" name="Freeform 26"/>
            <p:cNvSpPr/>
            <p:nvPr/>
          </p:nvSpPr>
          <p:spPr bwMode="hidden">
            <a:xfrm>
              <a:off x="4155651" y="4316769"/>
              <a:ext cx="4940859" cy="925827"/>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ln>
          </p:spPr>
          <p:txBody>
            <a:bodyPr/>
            <a:lstStyle/>
            <a:p>
              <a:pPr fontAlgn="auto">
                <a:spcBef>
                  <a:spcPts val="0"/>
                </a:spcBef>
                <a:spcAft>
                  <a:spcPts val="0"/>
                </a:spcAft>
                <a:defRPr/>
              </a:pPr>
              <a:endParaRPr lang="en-US">
                <a:latin typeface="+mn-lt"/>
                <a:ea typeface="+mn-ea"/>
                <a:cs typeface="+mn-cs"/>
              </a:endParaRPr>
            </a:p>
          </p:txBody>
        </p:sp>
        <p:sp useBgFill="1">
          <p:nvSpPr>
            <p:cNvPr id="21" name="Freeform 10"/>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ln>
          </p:spPr>
          <p:txBody>
            <a:bodyPr/>
            <a:lstStyle/>
            <a:p>
              <a:pPr fontAlgn="auto">
                <a:spcBef>
                  <a:spcPts val="0"/>
                </a:spcBef>
                <a:spcAft>
                  <a:spcPts val="0"/>
                </a:spcAft>
                <a:defRPr/>
              </a:pPr>
              <a:endParaRPr lang="en-US">
                <a:latin typeface="+mn-lt"/>
                <a:ea typeface="+mn-ea"/>
                <a:cs typeface="+mn-cs"/>
              </a:endParaRPr>
            </a:p>
          </p:txBody>
        </p:sp>
      </p:grpSp>
      <p:sp>
        <p:nvSpPr>
          <p:cNvPr id="1028" name="Title Placeholder 1"/>
          <p:cNvSpPr>
            <a:spLocks noGrp="1"/>
          </p:cNvSpPr>
          <p:nvPr>
            <p:ph type="title"/>
          </p:nvPr>
        </p:nvSpPr>
        <p:spPr bwMode="auto">
          <a:xfrm>
            <a:off x="457200" y="338138"/>
            <a:ext cx="8229600" cy="1252537"/>
          </a:xfrm>
          <a:prstGeom prst="rect">
            <a:avLst/>
          </a:prstGeom>
          <a:noFill/>
          <a:ln w="9525">
            <a:noFill/>
            <a:miter lim="800000"/>
          </a:ln>
        </p:spPr>
        <p:txBody>
          <a:bodyPr vert="horz" wrap="square" lIns="91440" tIns="45720" rIns="91440" bIns="45720" numCol="1" anchor="ctr" anchorCtr="0" compatLnSpc="1"/>
          <a:lstStyle/>
          <a:p>
            <a:pPr lvl="0"/>
            <a:r>
              <a:rPr lang="zh-CN" altLang="en-US" smtClean="0"/>
              <a:t>单击此处编辑母版标题样式</a:t>
            </a:r>
            <a:endParaRPr lang="en-US" smtClean="0"/>
          </a:p>
        </p:txBody>
      </p:sp>
      <p:sp>
        <p:nvSpPr>
          <p:cNvPr id="4" name="Date Placeholder 3"/>
          <p:cNvSpPr>
            <a:spLocks noGrp="1"/>
          </p:cNvSpPr>
          <p:nvPr>
            <p:ph type="dt" sz="half" idx="2"/>
          </p:nvPr>
        </p:nvSpPr>
        <p:spPr>
          <a:xfrm>
            <a:off x="5164138" y="6249988"/>
            <a:ext cx="3786187" cy="365125"/>
          </a:xfrm>
          <a:prstGeom prst="rect">
            <a:avLst/>
          </a:prstGeom>
        </p:spPr>
        <p:txBody>
          <a:bodyPr vert="horz" lIns="91440" tIns="45720" rIns="91440" bIns="45720" rtlCol="0" anchor="ctr"/>
          <a:lstStyle>
            <a:lvl1pPr algn="r" fontAlgn="auto">
              <a:spcBef>
                <a:spcPts val="0"/>
              </a:spcBef>
              <a:spcAft>
                <a:spcPts val="0"/>
              </a:spcAft>
              <a:defRPr sz="1000">
                <a:solidFill>
                  <a:schemeClr val="tx2"/>
                </a:solidFill>
                <a:latin typeface="+mn-lt"/>
                <a:ea typeface="+mn-ea"/>
                <a:cs typeface="+mn-cs"/>
              </a:defRPr>
            </a:lvl1pPr>
          </a:lstStyle>
          <a:p>
            <a:pPr>
              <a:defRPr/>
            </a:pPr>
            <a:fld id="{DDA5A694-B03D-46A1-A648-7F9CE6C57ED8}" type="datetimeFigureOut">
              <a:rPr lang="zh-CN" altLang="en-US"/>
            </a:fld>
            <a:endParaRPr lang="zh-CN" altLang="en-US"/>
          </a:p>
        </p:txBody>
      </p:sp>
      <p:sp>
        <p:nvSpPr>
          <p:cNvPr id="5" name="Footer Placeholder 4"/>
          <p:cNvSpPr>
            <a:spLocks noGrp="1"/>
          </p:cNvSpPr>
          <p:nvPr>
            <p:ph type="ftr" sz="quarter" idx="3"/>
          </p:nvPr>
        </p:nvSpPr>
        <p:spPr>
          <a:xfrm>
            <a:off x="193675" y="6249988"/>
            <a:ext cx="3786188" cy="365125"/>
          </a:xfrm>
          <a:prstGeom prst="rect">
            <a:avLst/>
          </a:prstGeom>
        </p:spPr>
        <p:txBody>
          <a:bodyPr vert="horz" lIns="91440" tIns="45720" rIns="91440" bIns="45720" rtlCol="0" anchor="ctr"/>
          <a:lstStyle>
            <a:lvl1pPr algn="l" fontAlgn="auto">
              <a:spcBef>
                <a:spcPts val="0"/>
              </a:spcBef>
              <a:spcAft>
                <a:spcPts val="0"/>
              </a:spcAft>
              <a:defRPr sz="1000">
                <a:solidFill>
                  <a:schemeClr val="tx2"/>
                </a:solidFill>
                <a:latin typeface="+mn-lt"/>
                <a:ea typeface="+mn-ea"/>
                <a:cs typeface="+mn-cs"/>
              </a:defRPr>
            </a:lvl1pPr>
          </a:lstStyle>
          <a:p>
            <a:pPr>
              <a:defRPr/>
            </a:pPr>
            <a:endParaRPr lang="zh-CN" altLang="en-US"/>
          </a:p>
        </p:txBody>
      </p:sp>
      <p:sp>
        <p:nvSpPr>
          <p:cNvPr id="6" name="Slide Number Placeholder 5"/>
          <p:cNvSpPr>
            <a:spLocks noGrp="1"/>
          </p:cNvSpPr>
          <p:nvPr>
            <p:ph type="sldNum" sz="quarter" idx="4"/>
          </p:nvPr>
        </p:nvSpPr>
        <p:spPr>
          <a:xfrm>
            <a:off x="3990975" y="6249988"/>
            <a:ext cx="1162050" cy="365125"/>
          </a:xfrm>
          <a:prstGeom prst="rect">
            <a:avLst/>
          </a:prstGeom>
        </p:spPr>
        <p:txBody>
          <a:bodyPr vert="horz" lIns="91440" tIns="45720" rIns="91440" bIns="45720" rtlCol="0" anchor="ctr"/>
          <a:lstStyle>
            <a:lvl1pPr algn="ctr" fontAlgn="auto">
              <a:spcBef>
                <a:spcPts val="0"/>
              </a:spcBef>
              <a:spcAft>
                <a:spcPts val="0"/>
              </a:spcAft>
              <a:defRPr sz="1000">
                <a:solidFill>
                  <a:schemeClr val="tx2"/>
                </a:solidFill>
                <a:latin typeface="+mn-lt"/>
                <a:ea typeface="+mn-ea"/>
                <a:cs typeface="+mn-cs"/>
              </a:defRPr>
            </a:lvl1pPr>
          </a:lstStyle>
          <a:p>
            <a:pPr>
              <a:defRPr/>
            </a:pPr>
            <a:fld id="{D0F9E3C4-43FE-4557-8F59-33CE2E36C7C1}" type="slidenum">
              <a:rPr lang="zh-CN" altLang="en-US"/>
            </a:fld>
            <a:endParaRPr lang="zh-CN" altLang="en-US"/>
          </a:p>
        </p:txBody>
      </p:sp>
      <p:sp>
        <p:nvSpPr>
          <p:cNvPr id="1032" name="Text Placeholder 2"/>
          <p:cNvSpPr>
            <a:spLocks noGrp="1"/>
          </p:cNvSpPr>
          <p:nvPr>
            <p:ph type="body" idx="1"/>
          </p:nvPr>
        </p:nvSpPr>
        <p:spPr bwMode="auto">
          <a:xfrm>
            <a:off x="871538" y="2674938"/>
            <a:ext cx="7408862" cy="3451225"/>
          </a:xfrm>
          <a:prstGeom prst="rect">
            <a:avLst/>
          </a:prstGeom>
          <a:noFill/>
          <a:ln w="9525">
            <a:noFill/>
            <a:miter lim="800000"/>
          </a:ln>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rgbClr val="FFFFFF"/>
          </a:solidFill>
          <a:latin typeface="+mj-lt"/>
          <a:ea typeface="+mj-ea"/>
          <a:cs typeface="华文新魏" panose="02010800040101010101" charset="-122"/>
        </a:defRPr>
      </a:lvl1pPr>
      <a:lvl2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charset="-122"/>
          <a:cs typeface="华文新魏" panose="02010800040101010101" charset="-122"/>
        </a:defRPr>
      </a:lvl2pPr>
      <a:lvl3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charset="-122"/>
          <a:cs typeface="华文新魏" panose="02010800040101010101" charset="-122"/>
        </a:defRPr>
      </a:lvl3pPr>
      <a:lvl4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charset="-122"/>
          <a:cs typeface="华文新魏" panose="02010800040101010101" charset="-122"/>
        </a:defRPr>
      </a:lvl4pPr>
      <a:lvl5pPr algn="ctr" rtl="0" eaLnBrk="0" fontAlgn="base" hangingPunct="0">
        <a:spcBef>
          <a:spcPct val="0"/>
        </a:spcBef>
        <a:spcAft>
          <a:spcPct val="0"/>
        </a:spcAft>
        <a:defRPr sz="4400">
          <a:solidFill>
            <a:srgbClr val="FFFFFF"/>
          </a:solidFill>
          <a:latin typeface="Candara" panose="020E0502030303020204" pitchFamily="34" charset="0"/>
          <a:ea typeface="华文新魏" panose="02010800040101010101" charset="-122"/>
          <a:cs typeface="华文新魏" panose="02010800040101010101" charset="-122"/>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3050" indent="-273050" algn="l" rtl="0" eaLnBrk="0" fontAlgn="base" hangingPunct="0">
        <a:spcBef>
          <a:spcPct val="20000"/>
        </a:spcBef>
        <a:spcAft>
          <a:spcPct val="0"/>
        </a:spcAft>
        <a:buClr>
          <a:schemeClr val="accent1"/>
        </a:buClr>
        <a:buSzPct val="100000"/>
        <a:buFont typeface="Symbol" panose="05050102010706020507" pitchFamily="18" charset="2"/>
        <a:buChar char=""/>
        <a:defRPr sz="2400" kern="1200">
          <a:solidFill>
            <a:schemeClr val="tx2"/>
          </a:solidFill>
          <a:latin typeface="+mn-lt"/>
          <a:ea typeface="+mn-ea"/>
          <a:cs typeface="华文楷体" panose="02010600040101010101" charset="-122"/>
        </a:defRPr>
      </a:lvl1pPr>
      <a:lvl2pPr marL="576580" indent="-273050" algn="l" rtl="0" eaLnBrk="0" fontAlgn="base" hangingPunct="0">
        <a:spcBef>
          <a:spcPct val="20000"/>
        </a:spcBef>
        <a:spcAft>
          <a:spcPct val="0"/>
        </a:spcAft>
        <a:buClr>
          <a:schemeClr val="accent1"/>
        </a:buClr>
        <a:buSzPct val="100000"/>
        <a:buFont typeface="Symbol" panose="05050102010706020507" pitchFamily="18" charset="2"/>
        <a:buChar char=""/>
        <a:defRPr sz="2200" kern="1200">
          <a:solidFill>
            <a:schemeClr val="tx2"/>
          </a:solidFill>
          <a:latin typeface="+mn-lt"/>
          <a:ea typeface="+mn-ea"/>
          <a:cs typeface="华文楷体" panose="02010600040101010101" charset="-122"/>
        </a:defRPr>
      </a:lvl2pPr>
      <a:lvl3pPr marL="855980" indent="-228600" algn="l" rtl="0" eaLnBrk="0" fontAlgn="base" hangingPunct="0">
        <a:spcBef>
          <a:spcPct val="20000"/>
        </a:spcBef>
        <a:spcAft>
          <a:spcPct val="0"/>
        </a:spcAft>
        <a:buClr>
          <a:schemeClr val="accent1"/>
        </a:buClr>
        <a:buSzPct val="100000"/>
        <a:buFont typeface="Symbol" panose="05050102010706020507" pitchFamily="18" charset="2"/>
        <a:buChar char=""/>
        <a:defRPr sz="2000" kern="1200">
          <a:solidFill>
            <a:schemeClr val="tx2"/>
          </a:solidFill>
          <a:latin typeface="+mn-lt"/>
          <a:ea typeface="+mn-ea"/>
          <a:cs typeface="华文楷体" panose="02010600040101010101" charset="-122"/>
        </a:defRPr>
      </a:lvl3pPr>
      <a:lvl4pPr marL="1143000" indent="-228600" algn="l" rtl="0" eaLnBrk="0" fontAlgn="base" hangingPunct="0">
        <a:spcBef>
          <a:spcPct val="20000"/>
        </a:spcBef>
        <a:spcAft>
          <a:spcPct val="0"/>
        </a:spcAft>
        <a:buClr>
          <a:schemeClr val="accent1"/>
        </a:buClr>
        <a:buSzPct val="100000"/>
        <a:buFont typeface="Symbol" panose="05050102010706020507" pitchFamily="18" charset="2"/>
        <a:buChar char=""/>
        <a:defRPr kern="1200">
          <a:solidFill>
            <a:schemeClr val="tx2"/>
          </a:solidFill>
          <a:latin typeface="+mn-lt"/>
          <a:ea typeface="+mn-ea"/>
          <a:cs typeface="华文楷体" panose="02010600040101010101" charset="-122"/>
        </a:defRPr>
      </a:lvl4pPr>
      <a:lvl5pPr marL="1462405" indent="-228600" algn="l" rtl="0" eaLnBrk="0" fontAlgn="base" hangingPunct="0">
        <a:spcBef>
          <a:spcPct val="20000"/>
        </a:spcBef>
        <a:spcAft>
          <a:spcPct val="0"/>
        </a:spcAft>
        <a:buClr>
          <a:schemeClr val="accent1"/>
        </a:buClr>
        <a:buSzPct val="100000"/>
        <a:buFont typeface="Symbol" panose="05050102010706020507" pitchFamily="18" charset="2"/>
        <a:buChar char=""/>
        <a:defRPr sz="1600" kern="1200">
          <a:solidFill>
            <a:schemeClr val="tx2"/>
          </a:solidFill>
          <a:latin typeface="+mn-lt"/>
          <a:ea typeface="+mn-ea"/>
          <a:cs typeface="华文楷体" panose="02010600040101010101" charset="-122"/>
        </a:defRPr>
      </a:lvl5pPr>
      <a:lvl6pPr marL="178308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5"/>
        </a:spcBef>
        <a:buClr>
          <a:schemeClr val="accent1"/>
        </a:buClr>
        <a:buFont typeface="Symbol" panose="05050102010706020507"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jpeg"/><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标题 1"/>
          <p:cNvSpPr>
            <a:spLocks noGrp="1"/>
          </p:cNvSpPr>
          <p:nvPr>
            <p:ph type="ctrTitle"/>
          </p:nvPr>
        </p:nvSpPr>
        <p:spPr>
          <a:xfrm>
            <a:off x="252413" y="1025525"/>
            <a:ext cx="8712200" cy="1781175"/>
          </a:xfrm>
        </p:spPr>
        <p:txBody>
          <a:bodyPr/>
          <a:lstStyle/>
          <a:p>
            <a:pPr eaLnBrk="1" hangingPunct="1"/>
            <a:r>
              <a:rPr lang="en-US" altLang="zh-CN" smtClean="0">
                <a:solidFill>
                  <a:srgbClr val="000000"/>
                </a:solidFill>
              </a:rPr>
              <a:t>CRAIC</a:t>
            </a:r>
            <a:r>
              <a:rPr lang="zh-CN" altLang="en-US" smtClean="0">
                <a:solidFill>
                  <a:srgbClr val="000000"/>
                </a:solidFill>
              </a:rPr>
              <a:t>中国机器人及人工智能大赛</a:t>
            </a:r>
            <a:br>
              <a:rPr lang="en-US" altLang="zh-CN" smtClean="0">
                <a:solidFill>
                  <a:srgbClr val="000000"/>
                </a:solidFill>
              </a:rPr>
            </a:br>
            <a:r>
              <a:rPr lang="en-US" altLang="zh-CN" smtClean="0">
                <a:solidFill>
                  <a:srgbClr val="000000"/>
                </a:solidFill>
              </a:rPr>
              <a:t>2021</a:t>
            </a:r>
            <a:r>
              <a:rPr lang="zh-CN" altLang="en-US" smtClean="0">
                <a:solidFill>
                  <a:srgbClr val="000000"/>
                </a:solidFill>
              </a:rPr>
              <a:t>年</a:t>
            </a:r>
            <a:endParaRPr lang="zh-CN" altLang="en-US" smtClean="0">
              <a:solidFill>
                <a:srgbClr val="000000"/>
              </a:solidFill>
            </a:endParaRPr>
          </a:p>
        </p:txBody>
      </p:sp>
      <p:sp>
        <p:nvSpPr>
          <p:cNvPr id="14338" name="副标题 2"/>
          <p:cNvSpPr>
            <a:spLocks noGrp="1"/>
          </p:cNvSpPr>
          <p:nvPr>
            <p:ph type="subTitle" idx="1"/>
          </p:nvPr>
        </p:nvSpPr>
        <p:spPr>
          <a:xfrm>
            <a:off x="302895" y="2695575"/>
            <a:ext cx="8521065" cy="2292350"/>
          </a:xfrm>
        </p:spPr>
        <p:txBody>
          <a:bodyPr>
            <a:normAutofit fontScale="60000"/>
          </a:bodyPr>
          <a:lstStyle/>
          <a:p>
            <a:pPr algn="l" eaLnBrk="1" hangingPunct="1"/>
            <a:r>
              <a:rPr smtClean="0"/>
              <a:t>为进一步推广青年学生参与机器人、人工智能创新实践、提高团队协作水平、培育创新创业精神，激发其创新、创造新科技的热情。经中国机器人及人工智能大赛组委会批准，7月24日下午，海南大学在信息与通信工程学院会议室召开中国机器人及人工智能大赛海南赛区启动仪式暨第23届中国机器人及人工智能大赛海南赛区组织委员会成立会议。来自海南省教育厅、海南各高校、相关院系和部门共25位代表、以及来自组委会秘书处的高校教师代表通过线上、线下的方式参与本次会议。会议由海南大学信息与通信工程学院院长黄梦醒主持。</a:t>
            </a:r>
            <a:endParaRPr smtClean="0"/>
          </a:p>
          <a:p>
            <a:pPr algn="l" eaLnBrk="1" hangingPunct="1"/>
            <a:endParaRPr smtClean="0"/>
          </a:p>
          <a:p>
            <a:pPr algn="l" eaLnBrk="1" hangingPunct="1"/>
            <a:r>
              <a:rPr smtClean="0"/>
              <a:t>中国机器人及人工智能大赛是一项历史悠久、影响广泛的全国性学科竞赛。作为中国人工智能学会最早主办的竞赛之一，大赛已为我国培养了大量“能动手”、“敢创新”、“可协同”的复合型人才。大赛已经列入中国高等教育学会发布的《2020年全国普通高等学校学科竞赛排行榜》。</a:t>
            </a:r>
            <a:endParaRPr smtClean="0"/>
          </a:p>
          <a:p>
            <a:pPr algn="l" eaLnBrk="1" hangingPunct="1"/>
            <a:endParaRPr smtClean="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标题 2"/>
          <p:cNvSpPr>
            <a:spLocks noGrp="1"/>
          </p:cNvSpPr>
          <p:nvPr>
            <p:ph type="title"/>
          </p:nvPr>
        </p:nvSpPr>
        <p:spPr>
          <a:xfrm>
            <a:off x="457200" y="338138"/>
            <a:ext cx="8229600" cy="930275"/>
          </a:xfrm>
        </p:spPr>
        <p:txBody>
          <a:bodyPr/>
          <a:lstStyle/>
          <a:p>
            <a:pPr eaLnBrk="1" hangingPunct="1"/>
            <a:r>
              <a:rPr lang="zh-CN" altLang="en-US" smtClean="0"/>
              <a:t>参赛人员</a:t>
            </a:r>
            <a:r>
              <a:rPr lang="zh-CN" altLang="en-US" smtClean="0"/>
              <a:t>情况概览</a:t>
            </a:r>
            <a:endParaRPr lang="zh-CN" altLang="en-US" smtClean="0"/>
          </a:p>
        </p:txBody>
      </p:sp>
      <p:graphicFrame>
        <p:nvGraphicFramePr>
          <p:cNvPr id="4" name="表格 3"/>
          <p:cNvGraphicFramePr>
            <a:graphicFrameLocks noGrp="1"/>
          </p:cNvGraphicFramePr>
          <p:nvPr>
            <p:custDataLst>
              <p:tags r:id="rId1"/>
            </p:custDataLst>
          </p:nvPr>
        </p:nvGraphicFramePr>
        <p:xfrm>
          <a:off x="358775" y="1257935"/>
          <a:ext cx="8328025" cy="5493385"/>
        </p:xfrm>
        <a:graphic>
          <a:graphicData uri="http://schemas.openxmlformats.org/drawingml/2006/table">
            <a:tbl>
              <a:tblPr>
                <a:tableStyleId>{5C22544A-7EE6-4342-B048-85BDC9FD1C3A}</a:tableStyleId>
              </a:tblPr>
              <a:tblGrid>
                <a:gridCol w="916305"/>
                <a:gridCol w="2727960"/>
                <a:gridCol w="1762125"/>
                <a:gridCol w="916305"/>
                <a:gridCol w="2005330"/>
              </a:tblGrid>
              <a:tr h="613410">
                <a:tc>
                  <a:txBody>
                    <a:bodyPr/>
                    <a:lstStyle/>
                    <a:p>
                      <a:pPr marL="0" algn="ctr" defTabSz="914400" rtl="0" eaLnBrk="1" fontAlgn="ctr" latinLnBrk="0" hangingPunct="1"/>
                      <a:r>
                        <a:rPr lang="zh-CN" altLang="en-US" sz="1800" kern="1200" dirty="0">
                          <a:solidFill>
                            <a:schemeClr val="dk1"/>
                          </a:solidFill>
                          <a:latin typeface="+mn-lt"/>
                          <a:ea typeface="+mn-ea"/>
                          <a:cs typeface="+mn-cs"/>
                        </a:rPr>
                        <a:t>序号</a:t>
                      </a:r>
                      <a:endParaRPr lang="zh-CN" altLang="en-US"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参赛人员</a:t>
                      </a:r>
                      <a:endParaRPr lang="zh-CN" altLang="en-US"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身份</a:t>
                      </a:r>
                      <a:endParaRPr lang="zh-CN" altLang="en-US"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院系</a:t>
                      </a:r>
                      <a:endParaRPr lang="zh-CN" altLang="en-US"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学生类别</a:t>
                      </a:r>
                      <a:endParaRPr lang="zh-CN" altLang="en-US" sz="1800" kern="1200" dirty="0">
                        <a:solidFill>
                          <a:schemeClr val="dk1"/>
                        </a:solidFill>
                        <a:latin typeface="+mn-lt"/>
                        <a:ea typeface="+mn-ea"/>
                        <a:cs typeface="+mn-cs"/>
                      </a:endParaRPr>
                    </a:p>
                  </a:txBody>
                  <a:tcPr marL="5988" marR="5988" marT="5988" marB="0" anchor="ctr"/>
                </a:tc>
              </a:tr>
              <a:tr h="613410">
                <a:tc>
                  <a:txBody>
                    <a:bodyPr/>
                    <a:lstStyle/>
                    <a:p>
                      <a:pPr marL="0" algn="ctr" defTabSz="914400" rtl="0" eaLnBrk="1" fontAlgn="ctr" latinLnBrk="0" hangingPunct="1"/>
                      <a:r>
                        <a:rPr lang="en-US" altLang="zh-CN" sz="1800" kern="1200">
                          <a:solidFill>
                            <a:schemeClr val="dk1"/>
                          </a:solidFill>
                          <a:latin typeface="+mn-lt"/>
                          <a:ea typeface="+mn-ea"/>
                          <a:cs typeface="+mn-cs"/>
                        </a:rPr>
                        <a:t>1</a:t>
                      </a:r>
                      <a:endParaRPr lang="en-US" altLang="zh-CN" sz="1800" kern="120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芦碧波</a:t>
                      </a:r>
                      <a:endParaRPr lang="zh-CN" altLang="en-US"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kern="1200" dirty="0">
                          <a:solidFill>
                            <a:schemeClr val="dk1"/>
                          </a:solidFill>
                          <a:latin typeface="+mn-lt"/>
                          <a:ea typeface="+mn-ea"/>
                          <a:cs typeface="+mn-cs"/>
                        </a:rPr>
                        <a:t>指导教师</a:t>
                      </a:r>
                      <a:endParaRPr lang="zh-CN" altLang="en-US" sz="1800" kern="1200" dirty="0">
                        <a:solidFill>
                          <a:schemeClr val="dk1"/>
                        </a:solidFill>
                        <a:latin typeface="+mn-lt"/>
                        <a:ea typeface="+mn-ea"/>
                        <a:cs typeface="+mn-cs"/>
                      </a:endParaRPr>
                    </a:p>
                  </a:txBody>
                  <a:tcPr marL="5988" marR="5988" marT="5988" marB="0" anchor="ctr"/>
                </a:tc>
                <a:tc>
                  <a:txBody>
                    <a:bodyPr/>
                    <a:lstStyle/>
                    <a:p>
                      <a:pPr algn="ctr"/>
                      <a:r>
                        <a:rPr lang="zh-CN" altLang="en-US" dirty="0"/>
                        <a:t>计算机学院</a:t>
                      </a:r>
                      <a:endParaRPr lang="zh-CN" altLang="en-US" dirty="0"/>
                    </a:p>
                  </a:txBody>
                  <a:tcPr marL="5988" marR="5988" marT="5988" marB="0" anchor="ctr"/>
                </a:tc>
                <a:tc>
                  <a:txBody>
                    <a:bodyPr/>
                    <a:lstStyle/>
                    <a:p>
                      <a:pPr algn="ctr"/>
                      <a:r>
                        <a:rPr lang="en-US" altLang="zh-CN" dirty="0"/>
                        <a:t>-</a:t>
                      </a:r>
                      <a:endParaRPr lang="en-US" altLang="zh-CN" dirty="0"/>
                    </a:p>
                  </a:txBody>
                  <a:tcPr marL="5988" marR="5988" marT="5988" marB="0" anchor="ctr"/>
                </a:tc>
              </a:tr>
              <a:tr h="612775">
                <a:tc>
                  <a:txBody>
                    <a:bodyPr/>
                    <a:lstStyle/>
                    <a:p>
                      <a:pPr marL="0" algn="ctr" defTabSz="914400" rtl="0" eaLnBrk="1" fontAlgn="ctr" latinLnBrk="0" hangingPunct="1"/>
                      <a:r>
                        <a:rPr lang="en-US" altLang="zh-CN" sz="1800" kern="1200" dirty="0">
                          <a:solidFill>
                            <a:schemeClr val="dk1"/>
                          </a:solidFill>
                          <a:latin typeface="+mn-lt"/>
                          <a:ea typeface="+mn-ea"/>
                          <a:cs typeface="+mn-cs"/>
                        </a:rPr>
                        <a:t>2</a:t>
                      </a:r>
                      <a:endParaRPr lang="en-US" altLang="zh-CN"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dirty="0" smtClean="0">
                          <a:sym typeface="+mn-ea"/>
                        </a:rPr>
                        <a:t>谷亚楠</a:t>
                      </a:r>
                      <a:endParaRPr lang="zh-CN" altLang="en-US"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dirty="0">
                          <a:sym typeface="+mn-ea"/>
                        </a:rPr>
                        <a:t>指导教师</a:t>
                      </a:r>
                      <a:endParaRPr lang="zh-CN" altLang="en-US" sz="1800" kern="1200" dirty="0">
                        <a:solidFill>
                          <a:schemeClr val="dk1"/>
                        </a:solidFill>
                        <a:latin typeface="+mn-lt"/>
                        <a:ea typeface="+mn-ea"/>
                        <a:cs typeface="+mn-cs"/>
                      </a:endParaRPr>
                    </a:p>
                  </a:txBody>
                  <a:tcPr marL="5988" marR="5988" marT="5988" marB="0" anchor="ctr"/>
                </a:tc>
                <a:tc>
                  <a:txBody>
                    <a:bodyPr/>
                    <a:lstStyle/>
                    <a:p>
                      <a:pPr algn="ctr"/>
                      <a:r>
                        <a:rPr lang="zh-CN" altLang="en-US" sz="1800" dirty="0">
                          <a:sym typeface="+mn-ea"/>
                        </a:rPr>
                        <a:t>计算机学院</a:t>
                      </a:r>
                      <a:endParaRPr lang="zh-CN" altLang="en-US"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en-US" altLang="zh-CN" sz="1800" kern="1200" dirty="0">
                          <a:solidFill>
                            <a:schemeClr val="dk1"/>
                          </a:solidFill>
                          <a:latin typeface="+mn-lt"/>
                          <a:ea typeface="+mn-ea"/>
                          <a:cs typeface="+mn-cs"/>
                        </a:rPr>
                        <a:t>-</a:t>
                      </a:r>
                      <a:endParaRPr lang="en-US" altLang="zh-CN" sz="1800" kern="1200" dirty="0">
                        <a:solidFill>
                          <a:schemeClr val="dk1"/>
                        </a:solidFill>
                        <a:latin typeface="+mn-lt"/>
                        <a:ea typeface="+mn-ea"/>
                        <a:cs typeface="+mn-cs"/>
                      </a:endParaRPr>
                    </a:p>
                  </a:txBody>
                  <a:tcPr marL="5988" marR="5988" marT="5988" marB="0" anchor="ctr"/>
                </a:tc>
              </a:tr>
              <a:tr h="613410">
                <a:tc>
                  <a:txBody>
                    <a:bodyPr/>
                    <a:lstStyle/>
                    <a:p>
                      <a:pPr marL="0" algn="ctr" defTabSz="914400" rtl="0" eaLnBrk="1" fontAlgn="ctr" latinLnBrk="0" hangingPunct="1"/>
                      <a:r>
                        <a:rPr lang="en-US" altLang="zh-CN" sz="1800" kern="1200" dirty="0" smtClean="0">
                          <a:solidFill>
                            <a:schemeClr val="dk1"/>
                          </a:solidFill>
                          <a:latin typeface="+mn-lt"/>
                          <a:ea typeface="+mn-ea"/>
                          <a:cs typeface="+mn-cs"/>
                        </a:rPr>
                        <a:t>3</a:t>
                      </a:r>
                      <a:endParaRPr lang="en-US" altLang="zh-CN" sz="1800" kern="1200" dirty="0">
                        <a:solidFill>
                          <a:schemeClr val="dk1"/>
                        </a:solidFill>
                        <a:latin typeface="+mn-lt"/>
                        <a:ea typeface="+mn-ea"/>
                        <a:cs typeface="+mn-cs"/>
                      </a:endParaRPr>
                    </a:p>
                  </a:txBody>
                  <a:tcPr marL="5988" marR="5988" marT="5988" marB="0" anchor="ctr"/>
                </a:tc>
                <a:tc>
                  <a:txBody>
                    <a:bodyPr/>
                    <a:lstStyle/>
                    <a:p>
                      <a:pPr algn="ctr"/>
                      <a:r>
                        <a:rPr lang="zh-CN" altLang="en-US" dirty="0" smtClean="0"/>
                        <a:t>王荣胜</a:t>
                      </a:r>
                      <a:endParaRPr lang="zh-CN" altLang="en-US" dirty="0" smtClean="0"/>
                    </a:p>
                  </a:txBody>
                  <a:tcPr marL="5988" marR="5988" marT="5988" marB="0" anchor="ctr"/>
                </a:tc>
                <a:tc>
                  <a:txBody>
                    <a:bodyPr/>
                    <a:lstStyle/>
                    <a:p>
                      <a:pPr algn="ctr"/>
                      <a:r>
                        <a:rPr lang="zh-CN" altLang="en-US" dirty="0" smtClean="0"/>
                        <a:t>队长</a:t>
                      </a:r>
                      <a:endParaRPr lang="zh-CN" altLang="en-US" dirty="0" smtClean="0"/>
                    </a:p>
                  </a:txBody>
                  <a:tcPr marL="5988" marR="5988" marT="5988" marB="0" anchor="ctr"/>
                </a:tc>
                <a:tc>
                  <a:txBody>
                    <a:bodyPr/>
                    <a:lstStyle/>
                    <a:p>
                      <a:pPr algn="ctr"/>
                      <a:r>
                        <a:rPr lang="zh-CN" altLang="en-US" sz="1800" dirty="0">
                          <a:sym typeface="+mn-ea"/>
                        </a:rPr>
                        <a:t>计算机学院</a:t>
                      </a:r>
                      <a:endParaRPr lang="zh-CN" altLang="en-US" dirty="0"/>
                    </a:p>
                  </a:txBody>
                  <a:tcPr marL="5988" marR="5988" marT="5988" marB="0" anchor="ctr"/>
                </a:tc>
                <a:tc>
                  <a:txBody>
                    <a:bodyPr/>
                    <a:lstStyle/>
                    <a:p>
                      <a:pPr algn="ctr"/>
                      <a:r>
                        <a:rPr lang="zh-CN" altLang="en-US" dirty="0"/>
                        <a:t>本科生</a:t>
                      </a:r>
                      <a:endParaRPr lang="zh-CN" altLang="en-US" dirty="0"/>
                    </a:p>
                  </a:txBody>
                  <a:tcPr marL="5988" marR="5988" marT="5988" marB="0" anchor="ctr"/>
                </a:tc>
              </a:tr>
              <a:tr h="554355">
                <a:tc>
                  <a:txBody>
                    <a:bodyPr/>
                    <a:lstStyle/>
                    <a:p>
                      <a:pPr marL="0" algn="ctr" defTabSz="914400" rtl="0" eaLnBrk="1" fontAlgn="ctr" latinLnBrk="0" hangingPunct="1"/>
                      <a:r>
                        <a:rPr lang="en-US" altLang="zh-CN" sz="1800" kern="1200" dirty="0" smtClean="0">
                          <a:solidFill>
                            <a:schemeClr val="dk1"/>
                          </a:solidFill>
                          <a:latin typeface="+mn-lt"/>
                          <a:ea typeface="+mn-ea"/>
                          <a:cs typeface="+mn-cs"/>
                        </a:rPr>
                        <a:t>4</a:t>
                      </a:r>
                      <a:endParaRPr lang="en-US" altLang="zh-CN" sz="1800" kern="1200" dirty="0">
                        <a:solidFill>
                          <a:schemeClr val="dk1"/>
                        </a:solidFill>
                        <a:latin typeface="+mn-lt"/>
                        <a:ea typeface="+mn-ea"/>
                        <a:cs typeface="+mn-cs"/>
                      </a:endParaRPr>
                    </a:p>
                  </a:txBody>
                  <a:tcPr marL="5988" marR="5988" marT="5988" marB="0" anchor="ctr"/>
                </a:tc>
                <a:tc>
                  <a:txBody>
                    <a:bodyPr/>
                    <a:lstStyle/>
                    <a:p>
                      <a:pPr algn="ctr"/>
                      <a:r>
                        <a:rPr lang="zh-CN" altLang="zh-CN" dirty="0"/>
                        <a:t>杨鹏伟</a:t>
                      </a:r>
                      <a:endParaRPr lang="zh-CN" altLang="zh-CN" dirty="0"/>
                    </a:p>
                  </a:txBody>
                  <a:tcPr marL="5988" marR="5988" marT="5988" marB="0" anchor="ctr"/>
                </a:tc>
                <a:tc>
                  <a:txBody>
                    <a:bodyPr/>
                    <a:lstStyle/>
                    <a:p>
                      <a:pPr algn="ctr"/>
                      <a:r>
                        <a:rPr lang="zh-CN" altLang="en-US" dirty="0"/>
                        <a:t>队员</a:t>
                      </a:r>
                      <a:endParaRPr lang="zh-CN" altLang="en-US" dirty="0"/>
                    </a:p>
                  </a:txBody>
                  <a:tcPr marL="5988" marR="5988" marT="5988" marB="0" anchor="ctr"/>
                </a:tc>
                <a:tc>
                  <a:txBody>
                    <a:bodyPr/>
                    <a:lstStyle/>
                    <a:p>
                      <a:pPr algn="ctr"/>
                      <a:r>
                        <a:rPr lang="zh-CN" altLang="en-US" sz="1800" dirty="0">
                          <a:sym typeface="+mn-ea"/>
                        </a:rPr>
                        <a:t>计算机学院</a:t>
                      </a:r>
                      <a:endParaRPr lang="zh-CN" altLang="en-US" sz="1800" kern="1200" dirty="0">
                        <a:solidFill>
                          <a:schemeClr val="dk1"/>
                        </a:solidFill>
                        <a:latin typeface="+mn-lt"/>
                        <a:ea typeface="+mn-ea"/>
                        <a:cs typeface="+mn-cs"/>
                      </a:endParaRPr>
                    </a:p>
                  </a:txBody>
                  <a:tcPr marL="5988" marR="5988" marT="5988" marB="0" anchor="ctr"/>
                </a:tc>
                <a:tc>
                  <a:txBody>
                    <a:bodyPr/>
                    <a:lstStyle/>
                    <a:p>
                      <a:pPr algn="ctr"/>
                      <a:r>
                        <a:rPr lang="zh-CN" altLang="en-US" sz="1800" dirty="0">
                          <a:sym typeface="+mn-ea"/>
                        </a:rPr>
                        <a:t>本科生</a:t>
                      </a:r>
                      <a:endParaRPr lang="zh-CN" altLang="en-US" sz="1800" kern="1200" dirty="0">
                        <a:solidFill>
                          <a:schemeClr val="dk1"/>
                        </a:solidFill>
                        <a:latin typeface="+mn-lt"/>
                        <a:ea typeface="+mn-ea"/>
                        <a:cs typeface="+mn-cs"/>
                      </a:endParaRPr>
                    </a:p>
                  </a:txBody>
                  <a:tcPr marL="5988" marR="5988" marT="5988" marB="0" anchor="ctr"/>
                </a:tc>
              </a:tr>
              <a:tr h="828675">
                <a:tc>
                  <a:txBody>
                    <a:bodyPr/>
                    <a:lstStyle/>
                    <a:p>
                      <a:pPr marL="0" algn="ctr" defTabSz="914400" rtl="0" eaLnBrk="1" fontAlgn="ctr" latinLnBrk="0" hangingPunct="1"/>
                      <a:r>
                        <a:rPr lang="en-US" altLang="zh-CN" sz="1800" kern="1200" dirty="0" smtClean="0">
                          <a:solidFill>
                            <a:schemeClr val="dk1"/>
                          </a:solidFill>
                          <a:latin typeface="+mn-lt"/>
                          <a:ea typeface="+mn-ea"/>
                          <a:cs typeface="+mn-cs"/>
                        </a:rPr>
                        <a:t>5</a:t>
                      </a:r>
                      <a:endParaRPr lang="en-US" altLang="zh-CN" sz="1800" kern="1200" dirty="0">
                        <a:solidFill>
                          <a:schemeClr val="dk1"/>
                        </a:solidFill>
                        <a:latin typeface="+mn-lt"/>
                        <a:ea typeface="+mn-ea"/>
                        <a:cs typeface="+mn-cs"/>
                      </a:endParaRPr>
                    </a:p>
                  </a:txBody>
                  <a:tcPr marL="5988" marR="5988" marT="5988" marB="0" anchor="ctr"/>
                </a:tc>
                <a:tc>
                  <a:txBody>
                    <a:bodyPr/>
                    <a:lstStyle/>
                    <a:p>
                      <a:pPr algn="ctr"/>
                      <a:r>
                        <a:rPr lang="zh-CN" altLang="en-US" dirty="0"/>
                        <a:t>宁辉</a:t>
                      </a:r>
                      <a:endParaRPr lang="zh-CN" altLang="en-US" dirty="0"/>
                    </a:p>
                  </a:txBody>
                  <a:tcPr marL="5988" marR="5988" marT="5988" marB="0" anchor="ctr"/>
                </a:tc>
                <a:tc>
                  <a:txBody>
                    <a:bodyPr/>
                    <a:lstStyle/>
                    <a:p>
                      <a:pPr algn="ctr"/>
                      <a:r>
                        <a:rPr lang="zh-CN" altLang="en-US" sz="1800" dirty="0">
                          <a:sym typeface="+mn-ea"/>
                        </a:rPr>
                        <a:t>队员</a:t>
                      </a:r>
                      <a:endParaRPr lang="zh-CN" altLang="en-US" dirty="0"/>
                    </a:p>
                  </a:txBody>
                  <a:tcPr marL="5988" marR="5988" marT="5988" marB="0" anchor="ctr"/>
                </a:tc>
                <a:tc>
                  <a:txBody>
                    <a:bodyPr/>
                    <a:lstStyle/>
                    <a:p>
                      <a:pPr marL="0" algn="ctr" defTabSz="914400" rtl="0" eaLnBrk="1" fontAlgn="ctr" latinLnBrk="0" hangingPunct="1"/>
                      <a:r>
                        <a:rPr lang="zh-CN" altLang="en-US" sz="1800" dirty="0">
                          <a:sym typeface="+mn-ea"/>
                        </a:rPr>
                        <a:t>计算机学院</a:t>
                      </a:r>
                      <a:endParaRPr lang="zh-CN" altLang="en-US" sz="1800" dirty="0">
                        <a:sym typeface="+mn-ea"/>
                      </a:endParaRPr>
                    </a:p>
                    <a:p>
                      <a:pPr marL="0" algn="ctr" defTabSz="914400" rtl="0" eaLnBrk="1" fontAlgn="ctr" latinLnBrk="0" hangingPunct="1"/>
                      <a:endParaRPr lang="zh-CN" altLang="zh-CN"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dirty="0">
                          <a:sym typeface="+mn-ea"/>
                        </a:rPr>
                        <a:t>本科生</a:t>
                      </a:r>
                      <a:endParaRPr lang="zh-CN" altLang="en-US" sz="1800" dirty="0">
                        <a:sym typeface="+mn-ea"/>
                      </a:endParaRPr>
                    </a:p>
                    <a:p>
                      <a:pPr marL="0" algn="ctr" defTabSz="914400" rtl="0" eaLnBrk="1" fontAlgn="ctr" latinLnBrk="0" hangingPunct="1"/>
                      <a:endParaRPr lang="zh-CN" altLang="en-US" sz="1800" kern="1200" dirty="0">
                        <a:solidFill>
                          <a:schemeClr val="dk1"/>
                        </a:solidFill>
                        <a:latin typeface="+mn-lt"/>
                        <a:ea typeface="+mn-ea"/>
                        <a:cs typeface="+mn-cs"/>
                      </a:endParaRPr>
                    </a:p>
                  </a:txBody>
                  <a:tcPr marL="5988" marR="5988" marT="5988" marB="0" anchor="ctr"/>
                </a:tc>
              </a:tr>
              <a:tr h="828675">
                <a:tc>
                  <a:txBody>
                    <a:bodyPr/>
                    <a:lstStyle/>
                    <a:p>
                      <a:pPr marL="0" algn="ctr" defTabSz="914400" rtl="0" eaLnBrk="1" fontAlgn="ctr" latinLnBrk="0" hangingPunct="1"/>
                      <a:r>
                        <a:rPr lang="en-US" altLang="zh-CN" sz="1800" kern="1200" dirty="0" smtClean="0">
                          <a:solidFill>
                            <a:schemeClr val="dk1"/>
                          </a:solidFill>
                          <a:latin typeface="+mn-lt"/>
                          <a:ea typeface="+mn-ea"/>
                          <a:cs typeface="+mn-cs"/>
                        </a:rPr>
                        <a:t>6</a:t>
                      </a:r>
                      <a:endParaRPr lang="en-US" altLang="zh-CN" sz="1800" kern="1200" dirty="0">
                        <a:solidFill>
                          <a:schemeClr val="dk1"/>
                        </a:solidFill>
                        <a:latin typeface="+mn-lt"/>
                        <a:ea typeface="+mn-ea"/>
                        <a:cs typeface="+mn-cs"/>
                      </a:endParaRPr>
                    </a:p>
                  </a:txBody>
                  <a:tcPr marL="5988" marR="5988" marT="5988" marB="0" anchor="ctr"/>
                </a:tc>
                <a:tc>
                  <a:txBody>
                    <a:bodyPr/>
                    <a:lstStyle/>
                    <a:p>
                      <a:pPr algn="ctr"/>
                      <a:r>
                        <a:rPr lang="zh-CN" altLang="en-US" dirty="0"/>
                        <a:t>尹一帆</a:t>
                      </a:r>
                      <a:endParaRPr lang="zh-CN" altLang="en-US" dirty="0"/>
                    </a:p>
                  </a:txBody>
                  <a:tcPr marL="5988" marR="5988" marT="5988" marB="0" anchor="ctr"/>
                </a:tc>
                <a:tc>
                  <a:txBody>
                    <a:bodyPr/>
                    <a:lstStyle/>
                    <a:p>
                      <a:pPr algn="ctr"/>
                      <a:r>
                        <a:rPr lang="zh-CN" altLang="en-US" sz="1800" dirty="0">
                          <a:sym typeface="+mn-ea"/>
                        </a:rPr>
                        <a:t>队员</a:t>
                      </a:r>
                      <a:endParaRPr lang="zh-CN" altLang="en-US" sz="1800" dirty="0">
                        <a:sym typeface="+mn-ea"/>
                      </a:endParaRPr>
                    </a:p>
                    <a:p>
                      <a:pPr algn="ctr"/>
                      <a:endParaRPr lang="zh-CN" altLang="en-US" dirty="0"/>
                    </a:p>
                  </a:txBody>
                  <a:tcPr marL="5988" marR="5988" marT="5988" marB="0" anchor="ctr"/>
                </a:tc>
                <a:tc>
                  <a:txBody>
                    <a:bodyPr/>
                    <a:lstStyle/>
                    <a:p>
                      <a:pPr marL="0" algn="ctr" defTabSz="914400" rtl="0" eaLnBrk="1" fontAlgn="ctr" latinLnBrk="0" hangingPunct="1"/>
                      <a:r>
                        <a:rPr lang="zh-CN" altLang="en-US" sz="1800" dirty="0">
                          <a:sym typeface="+mn-ea"/>
                        </a:rPr>
                        <a:t>计算机学院</a:t>
                      </a:r>
                      <a:endParaRPr lang="zh-CN" altLang="en-US" sz="1800" dirty="0">
                        <a:sym typeface="+mn-ea"/>
                      </a:endParaRPr>
                    </a:p>
                    <a:p>
                      <a:pPr marL="0" algn="ctr" defTabSz="914400" rtl="0" eaLnBrk="1" fontAlgn="ctr" latinLnBrk="0" hangingPunct="1"/>
                      <a:endParaRPr lang="zh-CN" altLang="en-US"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dirty="0">
                          <a:sym typeface="+mn-ea"/>
                        </a:rPr>
                        <a:t>本科生</a:t>
                      </a:r>
                      <a:endParaRPr lang="zh-CN" altLang="en-US" sz="1800" dirty="0">
                        <a:sym typeface="+mn-ea"/>
                      </a:endParaRPr>
                    </a:p>
                    <a:p>
                      <a:pPr marL="0" algn="ctr" defTabSz="914400" rtl="0" eaLnBrk="1" fontAlgn="ctr" latinLnBrk="0" hangingPunct="1"/>
                      <a:endParaRPr lang="zh-CN" altLang="en-US" sz="1800" kern="1200" dirty="0">
                        <a:solidFill>
                          <a:schemeClr val="dk1"/>
                        </a:solidFill>
                        <a:latin typeface="+mn-lt"/>
                        <a:ea typeface="+mn-ea"/>
                        <a:cs typeface="+mn-cs"/>
                      </a:endParaRPr>
                    </a:p>
                  </a:txBody>
                  <a:tcPr marL="5988" marR="5988" marT="5988" marB="0" anchor="ctr"/>
                </a:tc>
              </a:tr>
              <a:tr h="828675">
                <a:tc>
                  <a:txBody>
                    <a:bodyPr/>
                    <a:lstStyle/>
                    <a:p>
                      <a:pPr algn="ctr" fontAlgn="ctr"/>
                      <a:r>
                        <a:rPr lang="en-US" altLang="zh-CN" sz="1400" b="1" i="0" u="none" strike="noStrike" dirty="0">
                          <a:solidFill>
                            <a:srgbClr val="000000"/>
                          </a:solidFill>
                          <a:effectLst/>
                          <a:latin typeface="Candara" panose="020E0502030303020204" pitchFamily="34" charset="0"/>
                          <a:cs typeface="Candara" panose="020E0502030303020204" pitchFamily="34" charset="0"/>
                        </a:rPr>
                        <a:t>7</a:t>
                      </a:r>
                      <a:endParaRPr lang="en-US" altLang="zh-CN" sz="1400" b="1" i="0" u="none" strike="noStrike" dirty="0">
                        <a:solidFill>
                          <a:srgbClr val="000000"/>
                        </a:solidFill>
                        <a:effectLst/>
                        <a:latin typeface="Candara" panose="020E0502030303020204" pitchFamily="34" charset="0"/>
                        <a:cs typeface="Candara" panose="020E0502030303020204" pitchFamily="34" charset="0"/>
                      </a:endParaRPr>
                    </a:p>
                  </a:txBody>
                  <a:tcPr marL="5988" marR="5988" marT="5988" marB="0" anchor="ctr"/>
                </a:tc>
                <a:tc>
                  <a:txBody>
                    <a:bodyPr/>
                    <a:lstStyle/>
                    <a:p>
                      <a:pPr algn="ctr"/>
                      <a:r>
                        <a:rPr lang="zh-CN" altLang="en-US"/>
                        <a:t>曹刘坤</a:t>
                      </a:r>
                      <a:endParaRPr lang="zh-CN" altLang="en-US"/>
                    </a:p>
                  </a:txBody>
                  <a:tcPr marL="5988" marR="5988" marT="5988" marB="0" anchor="ctr"/>
                </a:tc>
                <a:tc>
                  <a:txBody>
                    <a:bodyPr/>
                    <a:lstStyle/>
                    <a:p>
                      <a:pPr algn="ctr"/>
                      <a:r>
                        <a:rPr lang="zh-CN" altLang="en-US" sz="1800" dirty="0">
                          <a:sym typeface="+mn-ea"/>
                        </a:rPr>
                        <a:t>队员</a:t>
                      </a:r>
                      <a:endParaRPr lang="zh-CN" altLang="en-US" sz="1800" dirty="0">
                        <a:sym typeface="+mn-ea"/>
                      </a:endParaRPr>
                    </a:p>
                    <a:p>
                      <a:pPr algn="ctr"/>
                      <a:endParaRPr lang="zh-CN" altLang="en-US"/>
                    </a:p>
                  </a:txBody>
                  <a:tcPr marL="5988" marR="5988" marT="5988" marB="0" anchor="ctr"/>
                </a:tc>
                <a:tc>
                  <a:txBody>
                    <a:bodyPr/>
                    <a:lstStyle/>
                    <a:p>
                      <a:pPr marL="0" algn="ctr" defTabSz="914400" rtl="0" eaLnBrk="1" fontAlgn="ctr" latinLnBrk="0" hangingPunct="1"/>
                      <a:r>
                        <a:rPr lang="zh-CN" altLang="en-US" sz="1800" dirty="0">
                          <a:sym typeface="+mn-ea"/>
                        </a:rPr>
                        <a:t>计算机学院</a:t>
                      </a:r>
                      <a:endParaRPr lang="zh-CN" altLang="en-US" sz="1800" dirty="0">
                        <a:sym typeface="+mn-ea"/>
                      </a:endParaRPr>
                    </a:p>
                    <a:p>
                      <a:pPr marL="0" algn="ctr" defTabSz="914400" rtl="0" eaLnBrk="1" fontAlgn="ctr" latinLnBrk="0" hangingPunct="1"/>
                      <a:endParaRPr lang="zh-CN" altLang="en-US" sz="1800" kern="1200" dirty="0">
                        <a:solidFill>
                          <a:schemeClr val="dk1"/>
                        </a:solidFill>
                        <a:latin typeface="+mn-lt"/>
                        <a:ea typeface="+mn-ea"/>
                        <a:cs typeface="+mn-cs"/>
                      </a:endParaRPr>
                    </a:p>
                  </a:txBody>
                  <a:tcPr marL="5988" marR="5988" marT="5988" marB="0" anchor="ctr"/>
                </a:tc>
                <a:tc>
                  <a:txBody>
                    <a:bodyPr/>
                    <a:lstStyle/>
                    <a:p>
                      <a:pPr marL="0" algn="ctr" defTabSz="914400" rtl="0" eaLnBrk="1" fontAlgn="ctr" latinLnBrk="0" hangingPunct="1"/>
                      <a:r>
                        <a:rPr lang="zh-CN" altLang="en-US" sz="1800" dirty="0">
                          <a:sym typeface="+mn-ea"/>
                        </a:rPr>
                        <a:t>本科生</a:t>
                      </a:r>
                      <a:endParaRPr lang="zh-CN" altLang="en-US" sz="1800" dirty="0">
                        <a:sym typeface="+mn-ea"/>
                      </a:endParaRPr>
                    </a:p>
                    <a:p>
                      <a:pPr marL="0" algn="ctr" defTabSz="914400" rtl="0" eaLnBrk="1" fontAlgn="ctr" latinLnBrk="0" hangingPunct="1"/>
                      <a:endParaRPr lang="zh-CN" altLang="en-US" sz="1800" kern="1200" dirty="0">
                        <a:solidFill>
                          <a:schemeClr val="dk1"/>
                        </a:solidFill>
                        <a:latin typeface="+mn-lt"/>
                        <a:ea typeface="+mn-ea"/>
                        <a:cs typeface="+mn-cs"/>
                      </a:endParaRPr>
                    </a:p>
                  </a:txBody>
                  <a:tcPr marL="5988" marR="5988" marT="5988" marB="0" anchor="ctr"/>
                </a:tc>
              </a:tr>
            </a:tbl>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79512" y="338328"/>
            <a:ext cx="8784976" cy="1252728"/>
          </a:xfrm>
        </p:spPr>
        <p:txBody>
          <a:bodyPr>
            <a:normAutofit/>
          </a:bodyPr>
          <a:lstStyle/>
          <a:p>
            <a:r>
              <a:rPr lang="zh-CN" altLang="en-US" dirty="0">
                <a:solidFill>
                  <a:schemeClr val="tx1"/>
                </a:solidFill>
                <a:sym typeface="+mn-ea"/>
              </a:rPr>
              <a:t>参赛项目概况</a:t>
            </a:r>
            <a:endParaRPr lang="zh-CN" altLang="en-US" dirty="0">
              <a:solidFill>
                <a:srgbClr val="FF0000"/>
              </a:solidFill>
              <a:sym typeface="+mn-ea"/>
            </a:endParaRPr>
          </a:p>
        </p:txBody>
      </p:sp>
      <p:sp>
        <p:nvSpPr>
          <p:cNvPr id="2" name="内容占位符 1"/>
          <p:cNvSpPr/>
          <p:nvPr>
            <p:ph idx="1"/>
          </p:nvPr>
        </p:nvSpPr>
        <p:spPr>
          <a:xfrm>
            <a:off x="871855" y="1983740"/>
            <a:ext cx="3222625" cy="4142740"/>
          </a:xfrm>
        </p:spPr>
        <p:txBody>
          <a:bodyPr/>
          <a:p>
            <a:pPr marL="0" indent="0">
              <a:buNone/>
            </a:pPr>
            <a:r>
              <a:rPr lang="zh-CN" altLang="en-US" sz="1800"/>
              <a:t>基于Yolov5的驾驶人危险行为检测系统</a:t>
            </a:r>
            <a:endParaRPr lang="zh-CN" altLang="en-US" sz="1800"/>
          </a:p>
          <a:p>
            <a:pPr marL="0" indent="0">
              <a:buNone/>
            </a:pPr>
            <a:endParaRPr lang="zh-CN" altLang="en-US" sz="1800"/>
          </a:p>
          <a:p>
            <a:pPr marL="0" indent="0">
              <a:buNone/>
            </a:pPr>
            <a:r>
              <a:rPr lang="zh-CN" altLang="en-US" sz="1800"/>
              <a:t>项目简介</a:t>
            </a:r>
            <a:endParaRPr lang="zh-CN" altLang="en-US" sz="1800"/>
          </a:p>
          <a:p>
            <a:pPr marL="0" indent="0">
              <a:buNone/>
            </a:pPr>
            <a:r>
              <a:rPr lang="zh-CN" altLang="en-US" sz="1800"/>
              <a:t>本项目采取经典的Yolov5目标检测算法，实时定位人头，并额外利用人脸关键点检测算法对眼部进行重点检测是否有长时间闭合行为，并检测是否有抽烟，长时间使用手机导致注意力不集中等行为，在检测到危险行为之后，系统将会进行语音警示提醒驾驶人。</a:t>
            </a:r>
            <a:endParaRPr lang="zh-CN" altLang="en-US" sz="1800"/>
          </a:p>
        </p:txBody>
      </p:sp>
      <p:pic>
        <p:nvPicPr>
          <p:cNvPr id="4" name="图片 3"/>
          <p:cNvPicPr>
            <a:picLocks noChangeAspect="1"/>
          </p:cNvPicPr>
          <p:nvPr/>
        </p:nvPicPr>
        <p:blipFill>
          <a:blip r:embed="rId1"/>
          <a:stretch>
            <a:fillRect/>
          </a:stretch>
        </p:blipFill>
        <p:spPr>
          <a:xfrm>
            <a:off x="4242435" y="2930525"/>
            <a:ext cx="4601210" cy="2663825"/>
          </a:xfrm>
          <a:prstGeom prst="rect">
            <a:avLst/>
          </a:prstGeom>
        </p:spPr>
      </p:pic>
      <p:sp>
        <p:nvSpPr>
          <p:cNvPr id="5" name="文本框 4"/>
          <p:cNvSpPr txBox="1"/>
          <p:nvPr/>
        </p:nvSpPr>
        <p:spPr>
          <a:xfrm>
            <a:off x="5060950" y="5690235"/>
            <a:ext cx="2967990" cy="306705"/>
          </a:xfrm>
          <a:prstGeom prst="rect">
            <a:avLst/>
          </a:prstGeom>
          <a:noFill/>
        </p:spPr>
        <p:txBody>
          <a:bodyPr wrap="square" rtlCol="0">
            <a:spAutoFit/>
          </a:bodyPr>
          <a:p>
            <a:pPr algn="ctr"/>
            <a:r>
              <a:rPr lang="zh-CN" altLang="en-US" sz="1400"/>
              <a:t>检测系统主界面</a:t>
            </a:r>
            <a:endParaRPr lang="zh-CN" altLang="en-US" sz="1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179512" y="481838"/>
            <a:ext cx="8784976" cy="1252728"/>
          </a:xfrm>
        </p:spPr>
        <p:txBody>
          <a:bodyPr>
            <a:normAutofit/>
          </a:bodyPr>
          <a:lstStyle/>
          <a:p>
            <a:r>
              <a:rPr lang="zh-CN" altLang="en-US" dirty="0">
                <a:solidFill>
                  <a:schemeClr val="tx1"/>
                </a:solidFill>
                <a:sym typeface="+mn-ea"/>
              </a:rPr>
              <a:t>参赛概况</a:t>
            </a:r>
            <a:endParaRPr lang="zh-CN" altLang="en-US" dirty="0">
              <a:solidFill>
                <a:schemeClr val="tx1"/>
              </a:solidFill>
              <a:sym typeface="+mn-ea"/>
            </a:endParaRPr>
          </a:p>
        </p:txBody>
      </p:sp>
      <p:pic>
        <p:nvPicPr>
          <p:cNvPr id="4" name="图片 3"/>
          <p:cNvPicPr>
            <a:picLocks noChangeAspect="1"/>
          </p:cNvPicPr>
          <p:nvPr/>
        </p:nvPicPr>
        <p:blipFill>
          <a:blip r:embed="rId1"/>
          <a:stretch>
            <a:fillRect/>
          </a:stretch>
        </p:blipFill>
        <p:spPr>
          <a:xfrm>
            <a:off x="239395" y="2058670"/>
            <a:ext cx="3132455" cy="1731010"/>
          </a:xfrm>
          <a:prstGeom prst="rect">
            <a:avLst/>
          </a:prstGeom>
        </p:spPr>
      </p:pic>
      <p:pic>
        <p:nvPicPr>
          <p:cNvPr id="5" name="图片 4"/>
          <p:cNvPicPr>
            <a:picLocks noChangeAspect="1"/>
          </p:cNvPicPr>
          <p:nvPr/>
        </p:nvPicPr>
        <p:blipFill>
          <a:blip r:embed="rId2"/>
          <a:stretch>
            <a:fillRect/>
          </a:stretch>
        </p:blipFill>
        <p:spPr>
          <a:xfrm>
            <a:off x="239395" y="4354830"/>
            <a:ext cx="3132455" cy="1802130"/>
          </a:xfrm>
          <a:prstGeom prst="rect">
            <a:avLst/>
          </a:prstGeom>
        </p:spPr>
      </p:pic>
      <p:sp>
        <p:nvSpPr>
          <p:cNvPr id="6" name="文本框 5"/>
          <p:cNvSpPr txBox="1"/>
          <p:nvPr/>
        </p:nvSpPr>
        <p:spPr>
          <a:xfrm>
            <a:off x="762635" y="3917315"/>
            <a:ext cx="2297430" cy="368300"/>
          </a:xfrm>
          <a:prstGeom prst="rect">
            <a:avLst/>
          </a:prstGeom>
          <a:noFill/>
        </p:spPr>
        <p:txBody>
          <a:bodyPr wrap="square" rtlCol="0">
            <a:spAutoFit/>
          </a:bodyPr>
          <a:p>
            <a:pPr algn="ctr"/>
            <a:r>
              <a:rPr lang="zh-CN" altLang="en-US"/>
              <a:t>线下答辩</a:t>
            </a:r>
            <a:r>
              <a:rPr lang="zh-CN" altLang="en-US"/>
              <a:t>队员</a:t>
            </a:r>
            <a:endParaRPr lang="zh-CN" altLang="en-US"/>
          </a:p>
        </p:txBody>
      </p:sp>
      <p:sp>
        <p:nvSpPr>
          <p:cNvPr id="8" name="文本框 7"/>
          <p:cNvSpPr txBox="1"/>
          <p:nvPr/>
        </p:nvSpPr>
        <p:spPr>
          <a:xfrm>
            <a:off x="1160780" y="6235065"/>
            <a:ext cx="1898650" cy="368300"/>
          </a:xfrm>
          <a:prstGeom prst="rect">
            <a:avLst/>
          </a:prstGeom>
          <a:noFill/>
        </p:spPr>
        <p:txBody>
          <a:bodyPr wrap="square" rtlCol="0">
            <a:spAutoFit/>
          </a:bodyPr>
          <a:p>
            <a:r>
              <a:rPr lang="zh-CN" altLang="en-US"/>
              <a:t>线上会议展室</a:t>
            </a:r>
            <a:endParaRPr lang="zh-CN" altLang="en-US"/>
          </a:p>
        </p:txBody>
      </p:sp>
      <p:pic>
        <p:nvPicPr>
          <p:cNvPr id="9" name="图片 8" descr="QQ图片20210823173301"/>
          <p:cNvPicPr>
            <a:picLocks noChangeAspect="1"/>
          </p:cNvPicPr>
          <p:nvPr/>
        </p:nvPicPr>
        <p:blipFill>
          <a:blip r:embed="rId3"/>
          <a:stretch>
            <a:fillRect/>
          </a:stretch>
        </p:blipFill>
        <p:spPr>
          <a:xfrm rot="16200000">
            <a:off x="3800475" y="2800350"/>
            <a:ext cx="1950720" cy="2601595"/>
          </a:xfrm>
          <a:prstGeom prst="rect">
            <a:avLst/>
          </a:prstGeom>
        </p:spPr>
      </p:pic>
      <p:pic>
        <p:nvPicPr>
          <p:cNvPr id="11" name="图片 10" descr="QQ图片20210823171117"/>
          <p:cNvPicPr>
            <a:picLocks noChangeAspect="1"/>
          </p:cNvPicPr>
          <p:nvPr/>
        </p:nvPicPr>
        <p:blipFill>
          <a:blip r:embed="rId4"/>
          <a:stretch>
            <a:fillRect/>
          </a:stretch>
        </p:blipFill>
        <p:spPr>
          <a:xfrm>
            <a:off x="6180455" y="1734820"/>
            <a:ext cx="2691765" cy="3590925"/>
          </a:xfrm>
          <a:prstGeom prst="rect">
            <a:avLst/>
          </a:prstGeom>
        </p:spPr>
      </p:pic>
      <p:sp>
        <p:nvSpPr>
          <p:cNvPr id="13" name="文本框 12"/>
          <p:cNvSpPr txBox="1"/>
          <p:nvPr/>
        </p:nvSpPr>
        <p:spPr>
          <a:xfrm>
            <a:off x="3971290" y="5534025"/>
            <a:ext cx="4817745" cy="368300"/>
          </a:xfrm>
          <a:prstGeom prst="rect">
            <a:avLst/>
          </a:prstGeom>
          <a:noFill/>
        </p:spPr>
        <p:txBody>
          <a:bodyPr wrap="square" rtlCol="0">
            <a:spAutoFit/>
          </a:bodyPr>
          <a:p>
            <a:pPr algn="ctr"/>
            <a:r>
              <a:rPr lang="zh-CN" altLang="en-US"/>
              <a:t>获得河南省（创新类，人工智能创新</a:t>
            </a:r>
            <a:r>
              <a:rPr lang="zh-CN" altLang="en-US"/>
              <a:t>）三等奖</a:t>
            </a:r>
            <a:endParaRPr lang="zh-CN" altLang="en-US"/>
          </a:p>
        </p:txBody>
      </p:sp>
    </p:spTree>
  </p:cSld>
  <p:clrMapOvr>
    <a:masterClrMapping/>
  </p:clrMapOvr>
</p:sld>
</file>

<file path=ppt/tags/tag1.xml><?xml version="1.0" encoding="utf-8"?>
<p:tagLst xmlns:p="http://schemas.openxmlformats.org/presentationml/2006/main">
  <p:tag name="KSO_WM_UNIT_TABLE_BEAUTIFY" val="{e3685045-7886-45e1-98eb-739e89d720c3}"/>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波形">
  <a:themeElements>
    <a:clrScheme name="波形">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波形">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波形">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Waveform</Template>
  <TotalTime>0</TotalTime>
  <Words>702</Words>
  <Application>WPS 演示</Application>
  <PresentationFormat>全屏显示(4:3)</PresentationFormat>
  <Paragraphs>114</Paragraphs>
  <Slides>4</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4</vt:i4>
      </vt:variant>
    </vt:vector>
  </HeadingPairs>
  <TitlesOfParts>
    <vt:vector size="15" baseType="lpstr">
      <vt:lpstr>Arial</vt:lpstr>
      <vt:lpstr>宋体</vt:lpstr>
      <vt:lpstr>Wingdings</vt:lpstr>
      <vt:lpstr>华文楷体</vt:lpstr>
      <vt:lpstr>华文新魏</vt:lpstr>
      <vt:lpstr>Candara</vt:lpstr>
      <vt:lpstr>Symbol</vt:lpstr>
      <vt:lpstr>等线</vt:lpstr>
      <vt:lpstr>微软雅黑</vt:lpstr>
      <vt:lpstr>Arial Unicode MS</vt:lpstr>
      <vt:lpstr>波形</vt:lpstr>
      <vt:lpstr>计算机系教师参会与师资培训 2020年</vt:lpstr>
      <vt:lpstr>教师参会与师资培训情况概览</vt:lpstr>
      <vt:lpstr>新工科产学研联盟2020第十期深度学习师资培训班 线上5月26日-6月7日 侯守明 张富凯</vt:lpstr>
      <vt:lpstr>新工科产学研联盟2020第十期深度学习师资培训班 线上5月26日-6月7日 侯守明 张富凯</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计算机系教师师资培训</dc:title>
  <dc:creator>LBB</dc:creator>
  <cp:lastModifiedBy>wangrongsheng</cp:lastModifiedBy>
  <cp:revision>111</cp:revision>
  <dcterms:created xsi:type="dcterms:W3CDTF">2018-04-28T01:23:00Z</dcterms:created>
  <dcterms:modified xsi:type="dcterms:W3CDTF">2021-08-23T09:35:42Z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2052-11.3.0.9228</vt:lpwstr>
  </property>
</Properties>
</file>

<file path=docProps/thumbnail.jpeg>
</file>